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7556500" cy="10693400"/>
  <p:notesSz cx="6797675" cy="9926638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95" autoAdjust="0"/>
    <p:restoredTop sz="94660"/>
  </p:normalViewPr>
  <p:slideViewPr>
    <p:cSldViewPr>
      <p:cViewPr varScale="1">
        <p:scale>
          <a:sx n="68" d="100"/>
          <a:sy n="68" d="100"/>
        </p:scale>
        <p:origin x="296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png"/><Relationship Id="rId117" Type="http://schemas.openxmlformats.org/officeDocument/2006/relationships/image" Target="../media/image116.png"/><Relationship Id="rId21" Type="http://schemas.openxmlformats.org/officeDocument/2006/relationships/image" Target="../media/image20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63" Type="http://schemas.openxmlformats.org/officeDocument/2006/relationships/image" Target="../media/image62.png"/><Relationship Id="rId68" Type="http://schemas.openxmlformats.org/officeDocument/2006/relationships/image" Target="../media/image67.png"/><Relationship Id="rId84" Type="http://schemas.openxmlformats.org/officeDocument/2006/relationships/image" Target="../media/image83.png"/><Relationship Id="rId89" Type="http://schemas.openxmlformats.org/officeDocument/2006/relationships/image" Target="../media/image88.png"/><Relationship Id="rId112" Type="http://schemas.openxmlformats.org/officeDocument/2006/relationships/image" Target="../media/image111.png"/><Relationship Id="rId16" Type="http://schemas.openxmlformats.org/officeDocument/2006/relationships/image" Target="../media/image15.png"/><Relationship Id="rId107" Type="http://schemas.openxmlformats.org/officeDocument/2006/relationships/image" Target="../media/image106.png"/><Relationship Id="rId11" Type="http://schemas.openxmlformats.org/officeDocument/2006/relationships/image" Target="../media/image10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53" Type="http://schemas.openxmlformats.org/officeDocument/2006/relationships/image" Target="../media/image52.png"/><Relationship Id="rId58" Type="http://schemas.openxmlformats.org/officeDocument/2006/relationships/image" Target="../media/image57.png"/><Relationship Id="rId74" Type="http://schemas.openxmlformats.org/officeDocument/2006/relationships/image" Target="../media/image73.png"/><Relationship Id="rId79" Type="http://schemas.openxmlformats.org/officeDocument/2006/relationships/image" Target="../media/image78.png"/><Relationship Id="rId102" Type="http://schemas.openxmlformats.org/officeDocument/2006/relationships/image" Target="../media/image101.png"/><Relationship Id="rId5" Type="http://schemas.openxmlformats.org/officeDocument/2006/relationships/image" Target="../media/image4.png"/><Relationship Id="rId90" Type="http://schemas.openxmlformats.org/officeDocument/2006/relationships/image" Target="../media/image89.png"/><Relationship Id="rId95" Type="http://schemas.openxmlformats.org/officeDocument/2006/relationships/image" Target="../media/image94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64" Type="http://schemas.openxmlformats.org/officeDocument/2006/relationships/image" Target="../media/image63.png"/><Relationship Id="rId69" Type="http://schemas.openxmlformats.org/officeDocument/2006/relationships/image" Target="../media/image68.png"/><Relationship Id="rId113" Type="http://schemas.openxmlformats.org/officeDocument/2006/relationships/image" Target="../media/image112.png"/><Relationship Id="rId118" Type="http://schemas.openxmlformats.org/officeDocument/2006/relationships/image" Target="../media/image117.png"/><Relationship Id="rId80" Type="http://schemas.openxmlformats.org/officeDocument/2006/relationships/image" Target="../media/image79.png"/><Relationship Id="rId85" Type="http://schemas.openxmlformats.org/officeDocument/2006/relationships/image" Target="../media/image84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59" Type="http://schemas.openxmlformats.org/officeDocument/2006/relationships/image" Target="../media/image58.png"/><Relationship Id="rId103" Type="http://schemas.openxmlformats.org/officeDocument/2006/relationships/image" Target="../media/image102.png"/><Relationship Id="rId108" Type="http://schemas.openxmlformats.org/officeDocument/2006/relationships/image" Target="../media/image107.png"/><Relationship Id="rId54" Type="http://schemas.openxmlformats.org/officeDocument/2006/relationships/image" Target="../media/image53.png"/><Relationship Id="rId70" Type="http://schemas.openxmlformats.org/officeDocument/2006/relationships/image" Target="../media/image69.png"/><Relationship Id="rId75" Type="http://schemas.openxmlformats.org/officeDocument/2006/relationships/image" Target="../media/image74.png"/><Relationship Id="rId91" Type="http://schemas.openxmlformats.org/officeDocument/2006/relationships/image" Target="../media/image90.png"/><Relationship Id="rId96" Type="http://schemas.openxmlformats.org/officeDocument/2006/relationships/image" Target="../media/image9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23" Type="http://schemas.openxmlformats.org/officeDocument/2006/relationships/image" Target="../media/image22.jpg"/><Relationship Id="rId28" Type="http://schemas.openxmlformats.org/officeDocument/2006/relationships/image" Target="../media/image27.png"/><Relationship Id="rId49" Type="http://schemas.openxmlformats.org/officeDocument/2006/relationships/image" Target="../media/image48.png"/><Relationship Id="rId114" Type="http://schemas.openxmlformats.org/officeDocument/2006/relationships/image" Target="../media/image113.png"/><Relationship Id="rId119" Type="http://schemas.openxmlformats.org/officeDocument/2006/relationships/image" Target="../media/image118.png"/><Relationship Id="rId44" Type="http://schemas.openxmlformats.org/officeDocument/2006/relationships/image" Target="../media/image43.png"/><Relationship Id="rId60" Type="http://schemas.openxmlformats.org/officeDocument/2006/relationships/image" Target="../media/image59.png"/><Relationship Id="rId65" Type="http://schemas.openxmlformats.org/officeDocument/2006/relationships/image" Target="../media/image64.png"/><Relationship Id="rId81" Type="http://schemas.openxmlformats.org/officeDocument/2006/relationships/image" Target="../media/image80.png"/><Relationship Id="rId86" Type="http://schemas.openxmlformats.org/officeDocument/2006/relationships/image" Target="../media/image85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9" Type="http://schemas.openxmlformats.org/officeDocument/2006/relationships/image" Target="../media/image38.png"/><Relationship Id="rId109" Type="http://schemas.openxmlformats.org/officeDocument/2006/relationships/image" Target="../media/image108.png"/><Relationship Id="rId34" Type="http://schemas.openxmlformats.org/officeDocument/2006/relationships/image" Target="../media/image33.png"/><Relationship Id="rId50" Type="http://schemas.openxmlformats.org/officeDocument/2006/relationships/image" Target="../media/image49.png"/><Relationship Id="rId55" Type="http://schemas.openxmlformats.org/officeDocument/2006/relationships/image" Target="../media/image54.png"/><Relationship Id="rId76" Type="http://schemas.openxmlformats.org/officeDocument/2006/relationships/image" Target="../media/image75.png"/><Relationship Id="rId97" Type="http://schemas.openxmlformats.org/officeDocument/2006/relationships/image" Target="../media/image96.png"/><Relationship Id="rId104" Type="http://schemas.openxmlformats.org/officeDocument/2006/relationships/image" Target="../media/image103.png"/><Relationship Id="rId120" Type="http://schemas.openxmlformats.org/officeDocument/2006/relationships/image" Target="../media/image119.png"/><Relationship Id="rId7" Type="http://schemas.openxmlformats.org/officeDocument/2006/relationships/image" Target="../media/image6.png"/><Relationship Id="rId71" Type="http://schemas.openxmlformats.org/officeDocument/2006/relationships/image" Target="../media/image70.png"/><Relationship Id="rId92" Type="http://schemas.openxmlformats.org/officeDocument/2006/relationships/image" Target="../media/image91.png"/><Relationship Id="rId2" Type="http://schemas.openxmlformats.org/officeDocument/2006/relationships/image" Target="../media/image1.png"/><Relationship Id="rId29" Type="http://schemas.openxmlformats.org/officeDocument/2006/relationships/image" Target="../media/image28.png"/><Relationship Id="rId24" Type="http://schemas.openxmlformats.org/officeDocument/2006/relationships/image" Target="../media/image23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66" Type="http://schemas.openxmlformats.org/officeDocument/2006/relationships/image" Target="../media/image65.png"/><Relationship Id="rId87" Type="http://schemas.openxmlformats.org/officeDocument/2006/relationships/image" Target="../media/image86.png"/><Relationship Id="rId110" Type="http://schemas.openxmlformats.org/officeDocument/2006/relationships/image" Target="../media/image109.png"/><Relationship Id="rId115" Type="http://schemas.openxmlformats.org/officeDocument/2006/relationships/image" Target="../media/image114.png"/><Relationship Id="rId61" Type="http://schemas.openxmlformats.org/officeDocument/2006/relationships/image" Target="../media/image60.png"/><Relationship Id="rId82" Type="http://schemas.openxmlformats.org/officeDocument/2006/relationships/image" Target="../media/image81.png"/><Relationship Id="rId19" Type="http://schemas.openxmlformats.org/officeDocument/2006/relationships/image" Target="../media/image18.png"/><Relationship Id="rId14" Type="http://schemas.openxmlformats.org/officeDocument/2006/relationships/image" Target="../media/image13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56" Type="http://schemas.openxmlformats.org/officeDocument/2006/relationships/image" Target="../media/image55.png"/><Relationship Id="rId77" Type="http://schemas.openxmlformats.org/officeDocument/2006/relationships/image" Target="../media/image76.png"/><Relationship Id="rId100" Type="http://schemas.openxmlformats.org/officeDocument/2006/relationships/image" Target="../media/image99.png"/><Relationship Id="rId105" Type="http://schemas.openxmlformats.org/officeDocument/2006/relationships/image" Target="../media/image104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72" Type="http://schemas.openxmlformats.org/officeDocument/2006/relationships/image" Target="../media/image71.png"/><Relationship Id="rId93" Type="http://schemas.openxmlformats.org/officeDocument/2006/relationships/image" Target="../media/image92.png"/><Relationship Id="rId98" Type="http://schemas.openxmlformats.org/officeDocument/2006/relationships/image" Target="../media/image97.png"/><Relationship Id="rId121" Type="http://schemas.openxmlformats.org/officeDocument/2006/relationships/image" Target="../media/image120.png"/><Relationship Id="rId3" Type="http://schemas.openxmlformats.org/officeDocument/2006/relationships/image" Target="../media/image2.png"/><Relationship Id="rId25" Type="http://schemas.openxmlformats.org/officeDocument/2006/relationships/image" Target="../media/image24.png"/><Relationship Id="rId46" Type="http://schemas.openxmlformats.org/officeDocument/2006/relationships/image" Target="../media/image45.png"/><Relationship Id="rId67" Type="http://schemas.openxmlformats.org/officeDocument/2006/relationships/image" Target="../media/image66.png"/><Relationship Id="rId116" Type="http://schemas.openxmlformats.org/officeDocument/2006/relationships/image" Target="../media/image115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62" Type="http://schemas.openxmlformats.org/officeDocument/2006/relationships/image" Target="../media/image61.png"/><Relationship Id="rId83" Type="http://schemas.openxmlformats.org/officeDocument/2006/relationships/image" Target="../media/image82.png"/><Relationship Id="rId88" Type="http://schemas.openxmlformats.org/officeDocument/2006/relationships/image" Target="../media/image87.png"/><Relationship Id="rId111" Type="http://schemas.openxmlformats.org/officeDocument/2006/relationships/image" Target="../media/image110.png"/><Relationship Id="rId15" Type="http://schemas.openxmlformats.org/officeDocument/2006/relationships/image" Target="../media/image14.png"/><Relationship Id="rId36" Type="http://schemas.openxmlformats.org/officeDocument/2006/relationships/image" Target="../media/image35.png"/><Relationship Id="rId57" Type="http://schemas.openxmlformats.org/officeDocument/2006/relationships/image" Target="../media/image56.png"/><Relationship Id="rId106" Type="http://schemas.openxmlformats.org/officeDocument/2006/relationships/image" Target="../media/image105.png"/><Relationship Id="rId10" Type="http://schemas.openxmlformats.org/officeDocument/2006/relationships/image" Target="../media/image9.png"/><Relationship Id="rId31" Type="http://schemas.openxmlformats.org/officeDocument/2006/relationships/image" Target="../media/image30.png"/><Relationship Id="rId52" Type="http://schemas.openxmlformats.org/officeDocument/2006/relationships/image" Target="../media/image51.png"/><Relationship Id="rId73" Type="http://schemas.openxmlformats.org/officeDocument/2006/relationships/image" Target="../media/image72.png"/><Relationship Id="rId78" Type="http://schemas.openxmlformats.org/officeDocument/2006/relationships/image" Target="../media/image77.png"/><Relationship Id="rId94" Type="http://schemas.openxmlformats.org/officeDocument/2006/relationships/image" Target="../media/image93.png"/><Relationship Id="rId99" Type="http://schemas.openxmlformats.org/officeDocument/2006/relationships/image" Target="../media/image98.png"/><Relationship Id="rId101" Type="http://schemas.openxmlformats.org/officeDocument/2006/relationships/image" Target="../media/image100.png"/><Relationship Id="rId122" Type="http://schemas.openxmlformats.org/officeDocument/2006/relationships/image" Target="../media/image121.png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4.png"/><Relationship Id="rId21" Type="http://schemas.openxmlformats.org/officeDocument/2006/relationships/image" Target="../media/image20.png"/><Relationship Id="rId42" Type="http://schemas.openxmlformats.org/officeDocument/2006/relationships/image" Target="../media/image150.png"/><Relationship Id="rId47" Type="http://schemas.openxmlformats.org/officeDocument/2006/relationships/image" Target="../media/image155.png"/><Relationship Id="rId63" Type="http://schemas.openxmlformats.org/officeDocument/2006/relationships/image" Target="../media/image171.png"/><Relationship Id="rId68" Type="http://schemas.openxmlformats.org/officeDocument/2006/relationships/image" Target="../media/image176.png"/><Relationship Id="rId7" Type="http://schemas.openxmlformats.org/officeDocument/2006/relationships/image" Target="../media/image126.png"/><Relationship Id="rId71" Type="http://schemas.openxmlformats.org/officeDocument/2006/relationships/image" Target="../media/image179.png"/><Relationship Id="rId2" Type="http://schemas.openxmlformats.org/officeDocument/2006/relationships/image" Target="../media/image122.png"/><Relationship Id="rId16" Type="http://schemas.openxmlformats.org/officeDocument/2006/relationships/image" Target="../media/image130.png"/><Relationship Id="rId29" Type="http://schemas.openxmlformats.org/officeDocument/2006/relationships/image" Target="../media/image137.png"/><Relationship Id="rId11" Type="http://schemas.openxmlformats.org/officeDocument/2006/relationships/image" Target="../media/image10.png"/><Relationship Id="rId24" Type="http://schemas.openxmlformats.org/officeDocument/2006/relationships/image" Target="../media/image132.png"/><Relationship Id="rId32" Type="http://schemas.openxmlformats.org/officeDocument/2006/relationships/image" Target="../media/image140.png"/><Relationship Id="rId37" Type="http://schemas.openxmlformats.org/officeDocument/2006/relationships/image" Target="../media/image145.png"/><Relationship Id="rId40" Type="http://schemas.openxmlformats.org/officeDocument/2006/relationships/image" Target="../media/image148.png"/><Relationship Id="rId45" Type="http://schemas.openxmlformats.org/officeDocument/2006/relationships/image" Target="../media/image153.png"/><Relationship Id="rId53" Type="http://schemas.openxmlformats.org/officeDocument/2006/relationships/image" Target="../media/image161.png"/><Relationship Id="rId58" Type="http://schemas.openxmlformats.org/officeDocument/2006/relationships/image" Target="../media/image166.png"/><Relationship Id="rId66" Type="http://schemas.openxmlformats.org/officeDocument/2006/relationships/image" Target="../media/image174.png"/><Relationship Id="rId5" Type="http://schemas.openxmlformats.org/officeDocument/2006/relationships/image" Target="../media/image4.png"/><Relationship Id="rId61" Type="http://schemas.openxmlformats.org/officeDocument/2006/relationships/image" Target="../media/image169.png"/><Relationship Id="rId19" Type="http://schemas.openxmlformats.org/officeDocument/2006/relationships/image" Target="../media/image18.png"/><Relationship Id="rId14" Type="http://schemas.openxmlformats.org/officeDocument/2006/relationships/image" Target="../media/image128.png"/><Relationship Id="rId22" Type="http://schemas.openxmlformats.org/officeDocument/2006/relationships/image" Target="../media/image21.png"/><Relationship Id="rId27" Type="http://schemas.openxmlformats.org/officeDocument/2006/relationships/image" Target="../media/image135.png"/><Relationship Id="rId30" Type="http://schemas.openxmlformats.org/officeDocument/2006/relationships/image" Target="../media/image138.png"/><Relationship Id="rId35" Type="http://schemas.openxmlformats.org/officeDocument/2006/relationships/image" Target="../media/image143.png"/><Relationship Id="rId43" Type="http://schemas.openxmlformats.org/officeDocument/2006/relationships/image" Target="../media/image151.png"/><Relationship Id="rId48" Type="http://schemas.openxmlformats.org/officeDocument/2006/relationships/image" Target="../media/image156.png"/><Relationship Id="rId56" Type="http://schemas.openxmlformats.org/officeDocument/2006/relationships/image" Target="../media/image164.png"/><Relationship Id="rId64" Type="http://schemas.openxmlformats.org/officeDocument/2006/relationships/image" Target="../media/image172.png"/><Relationship Id="rId69" Type="http://schemas.openxmlformats.org/officeDocument/2006/relationships/image" Target="../media/image177.png"/><Relationship Id="rId8" Type="http://schemas.openxmlformats.org/officeDocument/2006/relationships/image" Target="../media/image7.png"/><Relationship Id="rId51" Type="http://schemas.openxmlformats.org/officeDocument/2006/relationships/image" Target="../media/image159.png"/><Relationship Id="rId3" Type="http://schemas.openxmlformats.org/officeDocument/2006/relationships/image" Target="../media/image123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133.png"/><Relationship Id="rId33" Type="http://schemas.openxmlformats.org/officeDocument/2006/relationships/image" Target="../media/image141.png"/><Relationship Id="rId38" Type="http://schemas.openxmlformats.org/officeDocument/2006/relationships/image" Target="../media/image146.png"/><Relationship Id="rId46" Type="http://schemas.openxmlformats.org/officeDocument/2006/relationships/image" Target="../media/image154.png"/><Relationship Id="rId59" Type="http://schemas.openxmlformats.org/officeDocument/2006/relationships/image" Target="../media/image167.png"/><Relationship Id="rId67" Type="http://schemas.openxmlformats.org/officeDocument/2006/relationships/image" Target="../media/image175.png"/><Relationship Id="rId20" Type="http://schemas.openxmlformats.org/officeDocument/2006/relationships/image" Target="../media/image19.png"/><Relationship Id="rId41" Type="http://schemas.openxmlformats.org/officeDocument/2006/relationships/image" Target="../media/image149.png"/><Relationship Id="rId54" Type="http://schemas.openxmlformats.org/officeDocument/2006/relationships/image" Target="../media/image162.png"/><Relationship Id="rId62" Type="http://schemas.openxmlformats.org/officeDocument/2006/relationships/image" Target="../media/image170.png"/><Relationship Id="rId70" Type="http://schemas.openxmlformats.org/officeDocument/2006/relationships/image" Target="../media/image17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5.png"/><Relationship Id="rId15" Type="http://schemas.openxmlformats.org/officeDocument/2006/relationships/image" Target="../media/image129.png"/><Relationship Id="rId23" Type="http://schemas.openxmlformats.org/officeDocument/2006/relationships/image" Target="../media/image131.png"/><Relationship Id="rId28" Type="http://schemas.openxmlformats.org/officeDocument/2006/relationships/image" Target="../media/image136.png"/><Relationship Id="rId36" Type="http://schemas.openxmlformats.org/officeDocument/2006/relationships/image" Target="../media/image144.png"/><Relationship Id="rId49" Type="http://schemas.openxmlformats.org/officeDocument/2006/relationships/image" Target="../media/image157.png"/><Relationship Id="rId57" Type="http://schemas.openxmlformats.org/officeDocument/2006/relationships/image" Target="../media/image165.png"/><Relationship Id="rId10" Type="http://schemas.openxmlformats.org/officeDocument/2006/relationships/image" Target="../media/image127.png"/><Relationship Id="rId31" Type="http://schemas.openxmlformats.org/officeDocument/2006/relationships/image" Target="../media/image139.png"/><Relationship Id="rId44" Type="http://schemas.openxmlformats.org/officeDocument/2006/relationships/image" Target="../media/image152.png"/><Relationship Id="rId52" Type="http://schemas.openxmlformats.org/officeDocument/2006/relationships/image" Target="../media/image160.png"/><Relationship Id="rId60" Type="http://schemas.openxmlformats.org/officeDocument/2006/relationships/image" Target="../media/image168.png"/><Relationship Id="rId65" Type="http://schemas.openxmlformats.org/officeDocument/2006/relationships/image" Target="../media/image173.png"/><Relationship Id="rId4" Type="http://schemas.openxmlformats.org/officeDocument/2006/relationships/image" Target="../media/image124.png"/><Relationship Id="rId9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9" Type="http://schemas.openxmlformats.org/officeDocument/2006/relationships/image" Target="../media/image147.png"/><Relationship Id="rId34" Type="http://schemas.openxmlformats.org/officeDocument/2006/relationships/image" Target="../media/image142.png"/><Relationship Id="rId50" Type="http://schemas.openxmlformats.org/officeDocument/2006/relationships/image" Target="../media/image158.png"/><Relationship Id="rId55" Type="http://schemas.openxmlformats.org/officeDocument/2006/relationships/image" Target="../media/image1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60309" cy="10692130"/>
            <a:chOff x="0" y="0"/>
            <a:chExt cx="7560309" cy="106921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1303"/>
              <a:ext cx="7560005" cy="106807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716" y="0"/>
              <a:ext cx="2761432" cy="302216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3853" y="279234"/>
              <a:ext cx="2828925" cy="2929890"/>
            </a:xfrm>
            <a:custGeom>
              <a:avLst/>
              <a:gdLst/>
              <a:ahLst/>
              <a:cxnLst/>
              <a:rect l="l" t="t" r="r" b="b"/>
              <a:pathLst>
                <a:path w="2828925" h="2929890">
                  <a:moveTo>
                    <a:pt x="18580" y="2817622"/>
                  </a:moveTo>
                  <a:lnTo>
                    <a:pt x="15544" y="2814624"/>
                  </a:lnTo>
                  <a:lnTo>
                    <a:pt x="10972" y="2812973"/>
                  </a:lnTo>
                  <a:lnTo>
                    <a:pt x="5537" y="2812059"/>
                  </a:lnTo>
                  <a:lnTo>
                    <a:pt x="1790" y="2814574"/>
                  </a:lnTo>
                  <a:lnTo>
                    <a:pt x="0" y="2824340"/>
                  </a:lnTo>
                  <a:lnTo>
                    <a:pt x="3035" y="2827871"/>
                  </a:lnTo>
                  <a:lnTo>
                    <a:pt x="12534" y="2829217"/>
                  </a:lnTo>
                  <a:lnTo>
                    <a:pt x="15621" y="2826702"/>
                  </a:lnTo>
                  <a:lnTo>
                    <a:pt x="18580" y="2817622"/>
                  </a:lnTo>
                  <a:close/>
                </a:path>
                <a:path w="2828925" h="2929890">
                  <a:moveTo>
                    <a:pt x="111721" y="2913481"/>
                  </a:moveTo>
                  <a:lnTo>
                    <a:pt x="109664" y="2911373"/>
                  </a:lnTo>
                  <a:lnTo>
                    <a:pt x="106095" y="2910738"/>
                  </a:lnTo>
                  <a:lnTo>
                    <a:pt x="103466" y="2911030"/>
                  </a:lnTo>
                  <a:lnTo>
                    <a:pt x="100952" y="2911868"/>
                  </a:lnTo>
                  <a:lnTo>
                    <a:pt x="99529" y="2919666"/>
                  </a:lnTo>
                  <a:lnTo>
                    <a:pt x="102806" y="2921406"/>
                  </a:lnTo>
                  <a:lnTo>
                    <a:pt x="110007" y="2922028"/>
                  </a:lnTo>
                  <a:lnTo>
                    <a:pt x="111493" y="2919907"/>
                  </a:lnTo>
                  <a:lnTo>
                    <a:pt x="111721" y="2913481"/>
                  </a:lnTo>
                  <a:close/>
                </a:path>
                <a:path w="2828925" h="2929890">
                  <a:moveTo>
                    <a:pt x="216420" y="2827350"/>
                  </a:moveTo>
                  <a:lnTo>
                    <a:pt x="216014" y="2819743"/>
                  </a:lnTo>
                  <a:lnTo>
                    <a:pt x="215646" y="2812643"/>
                  </a:lnTo>
                  <a:lnTo>
                    <a:pt x="208915" y="2806268"/>
                  </a:lnTo>
                  <a:lnTo>
                    <a:pt x="195300" y="2806852"/>
                  </a:lnTo>
                  <a:lnTo>
                    <a:pt x="188899" y="2813862"/>
                  </a:lnTo>
                  <a:lnTo>
                    <a:pt x="189471" y="2827947"/>
                  </a:lnTo>
                  <a:lnTo>
                    <a:pt x="195783" y="2833662"/>
                  </a:lnTo>
                  <a:lnTo>
                    <a:pt x="210959" y="2833166"/>
                  </a:lnTo>
                  <a:lnTo>
                    <a:pt x="216420" y="2827350"/>
                  </a:lnTo>
                  <a:close/>
                </a:path>
                <a:path w="2828925" h="2929890">
                  <a:moveTo>
                    <a:pt x="311797" y="2923184"/>
                  </a:moveTo>
                  <a:lnTo>
                    <a:pt x="310565" y="2910840"/>
                  </a:lnTo>
                  <a:lnTo>
                    <a:pt x="307289" y="2906458"/>
                  </a:lnTo>
                  <a:lnTo>
                    <a:pt x="299897" y="2905976"/>
                  </a:lnTo>
                  <a:lnTo>
                    <a:pt x="293585" y="2905734"/>
                  </a:lnTo>
                  <a:lnTo>
                    <a:pt x="289458" y="2908858"/>
                  </a:lnTo>
                  <a:lnTo>
                    <a:pt x="287642" y="2922422"/>
                  </a:lnTo>
                  <a:lnTo>
                    <a:pt x="292658" y="2928759"/>
                  </a:lnTo>
                  <a:lnTo>
                    <a:pt x="305092" y="2929344"/>
                  </a:lnTo>
                  <a:lnTo>
                    <a:pt x="311797" y="2923184"/>
                  </a:lnTo>
                  <a:close/>
                </a:path>
                <a:path w="2828925" h="2929890">
                  <a:moveTo>
                    <a:pt x="2828353" y="17894"/>
                  </a:moveTo>
                  <a:lnTo>
                    <a:pt x="2828163" y="5334"/>
                  </a:lnTo>
                  <a:lnTo>
                    <a:pt x="2822130" y="0"/>
                  </a:lnTo>
                  <a:lnTo>
                    <a:pt x="2808528" y="1257"/>
                  </a:lnTo>
                  <a:lnTo>
                    <a:pt x="2805569" y="5486"/>
                  </a:lnTo>
                  <a:lnTo>
                    <a:pt x="2805442" y="11912"/>
                  </a:lnTo>
                  <a:lnTo>
                    <a:pt x="2805874" y="18745"/>
                  </a:lnTo>
                  <a:lnTo>
                    <a:pt x="2809265" y="22898"/>
                  </a:lnTo>
                  <a:lnTo>
                    <a:pt x="2821952" y="24320"/>
                  </a:lnTo>
                  <a:lnTo>
                    <a:pt x="2828353" y="178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05408" y="2456996"/>
              <a:ext cx="354597" cy="370975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24231" y="2023643"/>
              <a:ext cx="7360284" cy="8668385"/>
            </a:xfrm>
            <a:custGeom>
              <a:avLst/>
              <a:gdLst/>
              <a:ahLst/>
              <a:cxnLst/>
              <a:rect l="l" t="t" r="r" b="b"/>
              <a:pathLst>
                <a:path w="7360284" h="8668385">
                  <a:moveTo>
                    <a:pt x="25323" y="6981114"/>
                  </a:moveTo>
                  <a:lnTo>
                    <a:pt x="25133" y="6968287"/>
                  </a:lnTo>
                  <a:lnTo>
                    <a:pt x="18961" y="6962838"/>
                  </a:lnTo>
                  <a:lnTo>
                    <a:pt x="5118" y="6964134"/>
                  </a:lnTo>
                  <a:lnTo>
                    <a:pt x="2070" y="6968439"/>
                  </a:lnTo>
                  <a:lnTo>
                    <a:pt x="1943" y="6975043"/>
                  </a:lnTo>
                  <a:lnTo>
                    <a:pt x="2387" y="6981965"/>
                  </a:lnTo>
                  <a:lnTo>
                    <a:pt x="5829" y="6986219"/>
                  </a:lnTo>
                  <a:lnTo>
                    <a:pt x="18808" y="6987641"/>
                  </a:lnTo>
                  <a:lnTo>
                    <a:pt x="25323" y="6981114"/>
                  </a:lnTo>
                  <a:close/>
                </a:path>
                <a:path w="7360284" h="8668385">
                  <a:moveTo>
                    <a:pt x="26136" y="6376594"/>
                  </a:moveTo>
                  <a:lnTo>
                    <a:pt x="20180" y="6370599"/>
                  </a:lnTo>
                  <a:lnTo>
                    <a:pt x="6248" y="6370561"/>
                  </a:lnTo>
                  <a:lnTo>
                    <a:pt x="2654" y="6374346"/>
                  </a:lnTo>
                  <a:lnTo>
                    <a:pt x="1930" y="6381166"/>
                  </a:lnTo>
                  <a:lnTo>
                    <a:pt x="1562" y="6388328"/>
                  </a:lnTo>
                  <a:lnTo>
                    <a:pt x="6794" y="6394437"/>
                  </a:lnTo>
                  <a:lnTo>
                    <a:pt x="20091" y="6393574"/>
                  </a:lnTo>
                  <a:lnTo>
                    <a:pt x="24041" y="6389421"/>
                  </a:lnTo>
                  <a:lnTo>
                    <a:pt x="26136" y="6376594"/>
                  </a:lnTo>
                  <a:close/>
                </a:path>
                <a:path w="7360284" h="8668385">
                  <a:moveTo>
                    <a:pt x="26733" y="6586156"/>
                  </a:moveTo>
                  <a:lnTo>
                    <a:pt x="25603" y="6571450"/>
                  </a:lnTo>
                  <a:lnTo>
                    <a:pt x="20535" y="6567792"/>
                  </a:lnTo>
                  <a:lnTo>
                    <a:pt x="13296" y="6566713"/>
                  </a:lnTo>
                  <a:lnTo>
                    <a:pt x="5727" y="6567449"/>
                  </a:lnTo>
                  <a:lnTo>
                    <a:pt x="723" y="6571755"/>
                  </a:lnTo>
                  <a:lnTo>
                    <a:pt x="0" y="6586410"/>
                  </a:lnTo>
                  <a:lnTo>
                    <a:pt x="4584" y="6591313"/>
                  </a:lnTo>
                  <a:lnTo>
                    <a:pt x="19151" y="6593167"/>
                  </a:lnTo>
                  <a:lnTo>
                    <a:pt x="26733" y="6586156"/>
                  </a:lnTo>
                  <a:close/>
                </a:path>
                <a:path w="7360284" h="8668385">
                  <a:moveTo>
                    <a:pt x="27178" y="6782778"/>
                  </a:moveTo>
                  <a:lnTo>
                    <a:pt x="24866" y="6768160"/>
                  </a:lnTo>
                  <a:lnTo>
                    <a:pt x="19621" y="6764909"/>
                  </a:lnTo>
                  <a:lnTo>
                    <a:pt x="12534" y="6764401"/>
                  </a:lnTo>
                  <a:lnTo>
                    <a:pt x="4838" y="6765734"/>
                  </a:lnTo>
                  <a:lnTo>
                    <a:pt x="88" y="6770306"/>
                  </a:lnTo>
                  <a:lnTo>
                    <a:pt x="647" y="6785013"/>
                  </a:lnTo>
                  <a:lnTo>
                    <a:pt x="5524" y="6789648"/>
                  </a:lnTo>
                  <a:lnTo>
                    <a:pt x="20320" y="6790347"/>
                  </a:lnTo>
                  <a:lnTo>
                    <a:pt x="27178" y="6782778"/>
                  </a:lnTo>
                  <a:close/>
                </a:path>
                <a:path w="7360284" h="8668385">
                  <a:moveTo>
                    <a:pt x="125755" y="6078880"/>
                  </a:moveTo>
                  <a:lnTo>
                    <a:pt x="119494" y="6071882"/>
                  </a:lnTo>
                  <a:lnTo>
                    <a:pt x="105676" y="6071120"/>
                  </a:lnTo>
                  <a:lnTo>
                    <a:pt x="98501" y="6077763"/>
                  </a:lnTo>
                  <a:lnTo>
                    <a:pt x="97790" y="6092101"/>
                  </a:lnTo>
                  <a:lnTo>
                    <a:pt x="103860" y="6098591"/>
                  </a:lnTo>
                  <a:lnTo>
                    <a:pt x="119405" y="6099251"/>
                  </a:lnTo>
                  <a:lnTo>
                    <a:pt x="125336" y="6093904"/>
                  </a:lnTo>
                  <a:lnTo>
                    <a:pt x="125552" y="6086081"/>
                  </a:lnTo>
                  <a:lnTo>
                    <a:pt x="125755" y="6078880"/>
                  </a:lnTo>
                  <a:close/>
                </a:path>
                <a:path w="7360284" h="8668385">
                  <a:moveTo>
                    <a:pt x="125971" y="7278484"/>
                  </a:moveTo>
                  <a:lnTo>
                    <a:pt x="125158" y="7263485"/>
                  </a:lnTo>
                  <a:lnTo>
                    <a:pt x="118287" y="7256970"/>
                  </a:lnTo>
                  <a:lnTo>
                    <a:pt x="111366" y="7257288"/>
                  </a:lnTo>
                  <a:lnTo>
                    <a:pt x="104444" y="7257605"/>
                  </a:lnTo>
                  <a:lnTo>
                    <a:pt x="97878" y="7264819"/>
                  </a:lnTo>
                  <a:lnTo>
                    <a:pt x="98501" y="7279145"/>
                  </a:lnTo>
                  <a:lnTo>
                    <a:pt x="104952" y="7284974"/>
                  </a:lnTo>
                  <a:lnTo>
                    <a:pt x="120408" y="7284440"/>
                  </a:lnTo>
                  <a:lnTo>
                    <a:pt x="125971" y="7278484"/>
                  </a:lnTo>
                  <a:close/>
                </a:path>
                <a:path w="7360284" h="8668385">
                  <a:moveTo>
                    <a:pt x="128752" y="7065619"/>
                  </a:moveTo>
                  <a:lnTo>
                    <a:pt x="121285" y="7058177"/>
                  </a:lnTo>
                  <a:lnTo>
                    <a:pt x="112318" y="7057987"/>
                  </a:lnTo>
                  <a:lnTo>
                    <a:pt x="103035" y="7057796"/>
                  </a:lnTo>
                  <a:lnTo>
                    <a:pt x="95923" y="7064502"/>
                  </a:lnTo>
                  <a:lnTo>
                    <a:pt x="95796" y="7082079"/>
                  </a:lnTo>
                  <a:lnTo>
                    <a:pt x="103428" y="7090054"/>
                  </a:lnTo>
                  <a:lnTo>
                    <a:pt x="119888" y="7090232"/>
                  </a:lnTo>
                  <a:lnTo>
                    <a:pt x="128143" y="7082269"/>
                  </a:lnTo>
                  <a:lnTo>
                    <a:pt x="128752" y="7065619"/>
                  </a:lnTo>
                  <a:close/>
                </a:path>
                <a:path w="7360284" h="8668385">
                  <a:moveTo>
                    <a:pt x="128778" y="6290729"/>
                  </a:moveTo>
                  <a:lnTo>
                    <a:pt x="128231" y="6274143"/>
                  </a:lnTo>
                  <a:lnTo>
                    <a:pt x="120307" y="6267145"/>
                  </a:lnTo>
                  <a:lnTo>
                    <a:pt x="102133" y="6267729"/>
                  </a:lnTo>
                  <a:lnTo>
                    <a:pt x="95453" y="6274879"/>
                  </a:lnTo>
                  <a:lnTo>
                    <a:pt x="95948" y="6283934"/>
                  </a:lnTo>
                  <a:lnTo>
                    <a:pt x="96431" y="6292697"/>
                  </a:lnTo>
                  <a:lnTo>
                    <a:pt x="104241" y="6299962"/>
                  </a:lnTo>
                  <a:lnTo>
                    <a:pt x="121018" y="6299047"/>
                  </a:lnTo>
                  <a:lnTo>
                    <a:pt x="128778" y="6290729"/>
                  </a:lnTo>
                  <a:close/>
                </a:path>
                <a:path w="7360284" h="8668385">
                  <a:moveTo>
                    <a:pt x="129489" y="6688277"/>
                  </a:moveTo>
                  <a:lnTo>
                    <a:pt x="129476" y="6668998"/>
                  </a:lnTo>
                  <a:lnTo>
                    <a:pt x="121323" y="6660540"/>
                  </a:lnTo>
                  <a:lnTo>
                    <a:pt x="112077" y="6660464"/>
                  </a:lnTo>
                  <a:lnTo>
                    <a:pt x="103136" y="6660388"/>
                  </a:lnTo>
                  <a:lnTo>
                    <a:pt x="94373" y="6669075"/>
                  </a:lnTo>
                  <a:lnTo>
                    <a:pt x="93980" y="6687680"/>
                  </a:lnTo>
                  <a:lnTo>
                    <a:pt x="101955" y="6695643"/>
                  </a:lnTo>
                  <a:lnTo>
                    <a:pt x="121691" y="6695846"/>
                  </a:lnTo>
                  <a:lnTo>
                    <a:pt x="129489" y="6688277"/>
                  </a:lnTo>
                  <a:close/>
                </a:path>
                <a:path w="7360284" h="8668385">
                  <a:moveTo>
                    <a:pt x="129552" y="6866801"/>
                  </a:moveTo>
                  <a:lnTo>
                    <a:pt x="121488" y="6858305"/>
                  </a:lnTo>
                  <a:lnTo>
                    <a:pt x="112217" y="6858114"/>
                  </a:lnTo>
                  <a:lnTo>
                    <a:pt x="105689" y="6859511"/>
                  </a:lnTo>
                  <a:lnTo>
                    <a:pt x="99961" y="6863410"/>
                  </a:lnTo>
                  <a:lnTo>
                    <a:pt x="95859" y="6869062"/>
                  </a:lnTo>
                  <a:lnTo>
                    <a:pt x="94170" y="6875678"/>
                  </a:lnTo>
                  <a:lnTo>
                    <a:pt x="93878" y="6885114"/>
                  </a:lnTo>
                  <a:lnTo>
                    <a:pt x="101828" y="6893192"/>
                  </a:lnTo>
                  <a:lnTo>
                    <a:pt x="121526" y="6893547"/>
                  </a:lnTo>
                  <a:lnTo>
                    <a:pt x="129400" y="6886041"/>
                  </a:lnTo>
                  <a:lnTo>
                    <a:pt x="129552" y="6866801"/>
                  </a:lnTo>
                  <a:close/>
                </a:path>
                <a:path w="7360284" h="8668385">
                  <a:moveTo>
                    <a:pt x="129832" y="6489916"/>
                  </a:moveTo>
                  <a:lnTo>
                    <a:pt x="129197" y="6471056"/>
                  </a:lnTo>
                  <a:lnTo>
                    <a:pt x="121031" y="6462865"/>
                  </a:lnTo>
                  <a:lnTo>
                    <a:pt x="112001" y="6462827"/>
                  </a:lnTo>
                  <a:lnTo>
                    <a:pt x="103301" y="6462789"/>
                  </a:lnTo>
                  <a:lnTo>
                    <a:pt x="94589" y="6471259"/>
                  </a:lnTo>
                  <a:lnTo>
                    <a:pt x="94183" y="6480162"/>
                  </a:lnTo>
                  <a:lnTo>
                    <a:pt x="95427" y="6487261"/>
                  </a:lnTo>
                  <a:lnTo>
                    <a:pt x="99402" y="6493053"/>
                  </a:lnTo>
                  <a:lnTo>
                    <a:pt x="105422" y="6496863"/>
                  </a:lnTo>
                  <a:lnTo>
                    <a:pt x="112801" y="6498056"/>
                  </a:lnTo>
                  <a:lnTo>
                    <a:pt x="122555" y="6497625"/>
                  </a:lnTo>
                  <a:lnTo>
                    <a:pt x="129832" y="6489916"/>
                  </a:lnTo>
                  <a:close/>
                </a:path>
                <a:path w="7360284" h="8668385">
                  <a:moveTo>
                    <a:pt x="223888" y="7567828"/>
                  </a:moveTo>
                  <a:lnTo>
                    <a:pt x="223024" y="7559929"/>
                  </a:lnTo>
                  <a:lnTo>
                    <a:pt x="218440" y="7555420"/>
                  </a:lnTo>
                  <a:lnTo>
                    <a:pt x="203555" y="7554836"/>
                  </a:lnTo>
                  <a:lnTo>
                    <a:pt x="198920" y="7559662"/>
                  </a:lnTo>
                  <a:lnTo>
                    <a:pt x="196811" y="7574000"/>
                  </a:lnTo>
                  <a:lnTo>
                    <a:pt x="204165" y="7581227"/>
                  </a:lnTo>
                  <a:lnTo>
                    <a:pt x="218960" y="7579741"/>
                  </a:lnTo>
                  <a:lnTo>
                    <a:pt x="222707" y="7574839"/>
                  </a:lnTo>
                  <a:lnTo>
                    <a:pt x="223888" y="7567828"/>
                  </a:lnTo>
                  <a:close/>
                </a:path>
                <a:path w="7360284" h="8668385">
                  <a:moveTo>
                    <a:pt x="223901" y="5788914"/>
                  </a:moveTo>
                  <a:lnTo>
                    <a:pt x="222910" y="5781014"/>
                  </a:lnTo>
                  <a:lnTo>
                    <a:pt x="218186" y="5776582"/>
                  </a:lnTo>
                  <a:lnTo>
                    <a:pt x="203365" y="5776176"/>
                  </a:lnTo>
                  <a:lnTo>
                    <a:pt x="198793" y="5781154"/>
                  </a:lnTo>
                  <a:lnTo>
                    <a:pt x="196862" y="5795353"/>
                  </a:lnTo>
                  <a:lnTo>
                    <a:pt x="204482" y="5802554"/>
                  </a:lnTo>
                  <a:lnTo>
                    <a:pt x="219176" y="5800903"/>
                  </a:lnTo>
                  <a:lnTo>
                    <a:pt x="222821" y="5795924"/>
                  </a:lnTo>
                  <a:lnTo>
                    <a:pt x="223901" y="5788914"/>
                  </a:lnTo>
                  <a:close/>
                </a:path>
                <a:path w="7360284" h="8668385">
                  <a:moveTo>
                    <a:pt x="227799" y="7371918"/>
                  </a:moveTo>
                  <a:lnTo>
                    <a:pt x="203085" y="7352893"/>
                  </a:lnTo>
                  <a:lnTo>
                    <a:pt x="194437" y="7360361"/>
                  </a:lnTo>
                  <a:lnTo>
                    <a:pt x="193586" y="7368603"/>
                  </a:lnTo>
                  <a:lnTo>
                    <a:pt x="194424" y="7375347"/>
                  </a:lnTo>
                  <a:lnTo>
                    <a:pt x="197904" y="7381176"/>
                  </a:lnTo>
                  <a:lnTo>
                    <a:pt x="203352" y="7385329"/>
                  </a:lnTo>
                  <a:lnTo>
                    <a:pt x="210083" y="7387056"/>
                  </a:lnTo>
                  <a:lnTo>
                    <a:pt x="218973" y="7387374"/>
                  </a:lnTo>
                  <a:lnTo>
                    <a:pt x="226885" y="7380605"/>
                  </a:lnTo>
                  <a:lnTo>
                    <a:pt x="227799" y="7371918"/>
                  </a:lnTo>
                  <a:close/>
                </a:path>
                <a:path w="7360284" h="8668385">
                  <a:moveTo>
                    <a:pt x="227863" y="5987339"/>
                  </a:moveTo>
                  <a:lnTo>
                    <a:pt x="226517" y="5980684"/>
                  </a:lnTo>
                  <a:lnTo>
                    <a:pt x="222592" y="5974994"/>
                  </a:lnTo>
                  <a:lnTo>
                    <a:pt x="216916" y="5971070"/>
                  </a:lnTo>
                  <a:lnTo>
                    <a:pt x="210248" y="5969711"/>
                  </a:lnTo>
                  <a:lnTo>
                    <a:pt x="202031" y="5969940"/>
                  </a:lnTo>
                  <a:lnTo>
                    <a:pt x="193636" y="5978220"/>
                  </a:lnTo>
                  <a:lnTo>
                    <a:pt x="193446" y="5986272"/>
                  </a:lnTo>
                  <a:lnTo>
                    <a:pt x="194792" y="5992977"/>
                  </a:lnTo>
                  <a:lnTo>
                    <a:pt x="198666" y="5998553"/>
                  </a:lnTo>
                  <a:lnTo>
                    <a:pt x="204381" y="6002312"/>
                  </a:lnTo>
                  <a:lnTo>
                    <a:pt x="211226" y="6003582"/>
                  </a:lnTo>
                  <a:lnTo>
                    <a:pt x="220179" y="6003328"/>
                  </a:lnTo>
                  <a:lnTo>
                    <a:pt x="227609" y="5996076"/>
                  </a:lnTo>
                  <a:lnTo>
                    <a:pt x="227863" y="5987339"/>
                  </a:lnTo>
                  <a:close/>
                </a:path>
                <a:path w="7360284" h="8668385">
                  <a:moveTo>
                    <a:pt x="229222" y="7171868"/>
                  </a:moveTo>
                  <a:lnTo>
                    <a:pt x="227571" y="7164451"/>
                  </a:lnTo>
                  <a:lnTo>
                    <a:pt x="223481" y="7158622"/>
                  </a:lnTo>
                  <a:lnTo>
                    <a:pt x="217487" y="7154862"/>
                  </a:lnTo>
                  <a:lnTo>
                    <a:pt x="210083" y="7153669"/>
                  </a:lnTo>
                  <a:lnTo>
                    <a:pt x="202806" y="7155345"/>
                  </a:lnTo>
                  <a:lnTo>
                    <a:pt x="197065" y="7159498"/>
                  </a:lnTo>
                  <a:lnTo>
                    <a:pt x="193357" y="7165594"/>
                  </a:lnTo>
                  <a:lnTo>
                    <a:pt x="192189" y="7173087"/>
                  </a:lnTo>
                  <a:lnTo>
                    <a:pt x="193903" y="7180377"/>
                  </a:lnTo>
                  <a:lnTo>
                    <a:pt x="198107" y="7186282"/>
                  </a:lnTo>
                  <a:lnTo>
                    <a:pt x="204152" y="7190168"/>
                  </a:lnTo>
                  <a:lnTo>
                    <a:pt x="211404" y="7191438"/>
                  </a:lnTo>
                  <a:lnTo>
                    <a:pt x="218719" y="7189762"/>
                  </a:lnTo>
                  <a:lnTo>
                    <a:pt x="224421" y="7185609"/>
                  </a:lnTo>
                  <a:lnTo>
                    <a:pt x="228079" y="7179475"/>
                  </a:lnTo>
                  <a:lnTo>
                    <a:pt x="229222" y="7171868"/>
                  </a:lnTo>
                  <a:close/>
                </a:path>
                <a:path w="7360284" h="8668385">
                  <a:moveTo>
                    <a:pt x="229222" y="6183706"/>
                  </a:moveTo>
                  <a:lnTo>
                    <a:pt x="227558" y="6176264"/>
                  </a:lnTo>
                  <a:lnTo>
                    <a:pt x="223481" y="6170434"/>
                  </a:lnTo>
                  <a:lnTo>
                    <a:pt x="217474" y="6166675"/>
                  </a:lnTo>
                  <a:lnTo>
                    <a:pt x="210070" y="6165507"/>
                  </a:lnTo>
                  <a:lnTo>
                    <a:pt x="202780" y="6167183"/>
                  </a:lnTo>
                  <a:lnTo>
                    <a:pt x="197053" y="6171349"/>
                  </a:lnTo>
                  <a:lnTo>
                    <a:pt x="193357" y="6177458"/>
                  </a:lnTo>
                  <a:lnTo>
                    <a:pt x="192201" y="6184963"/>
                  </a:lnTo>
                  <a:lnTo>
                    <a:pt x="193941" y="6192202"/>
                  </a:lnTo>
                  <a:lnTo>
                    <a:pt x="198183" y="6198133"/>
                  </a:lnTo>
                  <a:lnTo>
                    <a:pt x="204241" y="6202096"/>
                  </a:lnTo>
                  <a:lnTo>
                    <a:pt x="211467" y="6203454"/>
                  </a:lnTo>
                  <a:lnTo>
                    <a:pt x="218605" y="6201778"/>
                  </a:lnTo>
                  <a:lnTo>
                    <a:pt x="224307" y="6197524"/>
                  </a:lnTo>
                  <a:lnTo>
                    <a:pt x="228028" y="6191301"/>
                  </a:lnTo>
                  <a:lnTo>
                    <a:pt x="229222" y="6183706"/>
                  </a:lnTo>
                  <a:close/>
                </a:path>
                <a:path w="7360284" h="8668385">
                  <a:moveTo>
                    <a:pt x="231724" y="6382512"/>
                  </a:moveTo>
                  <a:lnTo>
                    <a:pt x="230174" y="6374422"/>
                  </a:lnTo>
                  <a:lnTo>
                    <a:pt x="225615" y="6367615"/>
                  </a:lnTo>
                  <a:lnTo>
                    <a:pt x="218884" y="6362916"/>
                  </a:lnTo>
                  <a:lnTo>
                    <a:pt x="210769" y="6361150"/>
                  </a:lnTo>
                  <a:lnTo>
                    <a:pt x="202666" y="6362916"/>
                  </a:lnTo>
                  <a:lnTo>
                    <a:pt x="195859" y="6367640"/>
                  </a:lnTo>
                  <a:lnTo>
                    <a:pt x="191236" y="6374447"/>
                  </a:lnTo>
                  <a:lnTo>
                    <a:pt x="189687" y="6382423"/>
                  </a:lnTo>
                  <a:lnTo>
                    <a:pt x="191477" y="6389992"/>
                  </a:lnTo>
                  <a:lnTo>
                    <a:pt x="195872" y="6396355"/>
                  </a:lnTo>
                  <a:lnTo>
                    <a:pt x="202196" y="6400838"/>
                  </a:lnTo>
                  <a:lnTo>
                    <a:pt x="209740" y="6402730"/>
                  </a:lnTo>
                  <a:lnTo>
                    <a:pt x="217919" y="6401371"/>
                  </a:lnTo>
                  <a:lnTo>
                    <a:pt x="224891" y="6397028"/>
                  </a:lnTo>
                  <a:lnTo>
                    <a:pt x="229768" y="6390487"/>
                  </a:lnTo>
                  <a:lnTo>
                    <a:pt x="231724" y="6382512"/>
                  </a:lnTo>
                  <a:close/>
                </a:path>
                <a:path w="7360284" h="8668385">
                  <a:moveTo>
                    <a:pt x="231749" y="6974065"/>
                  </a:moveTo>
                  <a:lnTo>
                    <a:pt x="229628" y="6966051"/>
                  </a:lnTo>
                  <a:lnTo>
                    <a:pt x="224650" y="6959574"/>
                  </a:lnTo>
                  <a:lnTo>
                    <a:pt x="217639" y="6955383"/>
                  </a:lnTo>
                  <a:lnTo>
                    <a:pt x="209423" y="6954190"/>
                  </a:lnTo>
                  <a:lnTo>
                    <a:pt x="201841" y="6956234"/>
                  </a:lnTo>
                  <a:lnTo>
                    <a:pt x="195541" y="6960832"/>
                  </a:lnTo>
                  <a:lnTo>
                    <a:pt x="191236" y="6967258"/>
                  </a:lnTo>
                  <a:lnTo>
                    <a:pt x="189649" y="6974751"/>
                  </a:lnTo>
                  <a:lnTo>
                    <a:pt x="191401" y="6982777"/>
                  </a:lnTo>
                  <a:lnTo>
                    <a:pt x="196126" y="6989496"/>
                  </a:lnTo>
                  <a:lnTo>
                    <a:pt x="202971" y="6994068"/>
                  </a:lnTo>
                  <a:lnTo>
                    <a:pt x="211099" y="6995668"/>
                  </a:lnTo>
                  <a:lnTo>
                    <a:pt x="219189" y="6993763"/>
                  </a:lnTo>
                  <a:lnTo>
                    <a:pt x="225882" y="6988950"/>
                  </a:lnTo>
                  <a:lnTo>
                    <a:pt x="230339" y="6982092"/>
                  </a:lnTo>
                  <a:lnTo>
                    <a:pt x="231749" y="6974065"/>
                  </a:lnTo>
                  <a:close/>
                </a:path>
                <a:path w="7360284" h="8668385">
                  <a:moveTo>
                    <a:pt x="232079" y="6580810"/>
                  </a:moveTo>
                  <a:lnTo>
                    <a:pt x="230708" y="6572136"/>
                  </a:lnTo>
                  <a:lnTo>
                    <a:pt x="226060" y="6564782"/>
                  </a:lnTo>
                  <a:lnTo>
                    <a:pt x="219049" y="6559715"/>
                  </a:lnTo>
                  <a:lnTo>
                    <a:pt x="210566" y="6557848"/>
                  </a:lnTo>
                  <a:lnTo>
                    <a:pt x="202704" y="6559690"/>
                  </a:lnTo>
                  <a:lnTo>
                    <a:pt x="195897" y="6564477"/>
                  </a:lnTo>
                  <a:lnTo>
                    <a:pt x="191071" y="6571297"/>
                  </a:lnTo>
                  <a:lnTo>
                    <a:pt x="189128" y="6579235"/>
                  </a:lnTo>
                  <a:lnTo>
                    <a:pt x="190665" y="6587223"/>
                  </a:lnTo>
                  <a:lnTo>
                    <a:pt x="195160" y="6593992"/>
                  </a:lnTo>
                  <a:lnTo>
                    <a:pt x="201853" y="6598767"/>
                  </a:lnTo>
                  <a:lnTo>
                    <a:pt x="209956" y="6600723"/>
                  </a:lnTo>
                  <a:lnTo>
                    <a:pt x="218287" y="6599428"/>
                  </a:lnTo>
                  <a:lnTo>
                    <a:pt x="225183" y="6595300"/>
                  </a:lnTo>
                  <a:lnTo>
                    <a:pt x="229984" y="6588900"/>
                  </a:lnTo>
                  <a:lnTo>
                    <a:pt x="232079" y="6580810"/>
                  </a:lnTo>
                  <a:close/>
                </a:path>
                <a:path w="7360284" h="8668385">
                  <a:moveTo>
                    <a:pt x="232092" y="6778206"/>
                  </a:moveTo>
                  <a:lnTo>
                    <a:pt x="230606" y="6769532"/>
                  </a:lnTo>
                  <a:lnTo>
                    <a:pt x="225882" y="6762229"/>
                  </a:lnTo>
                  <a:lnTo>
                    <a:pt x="218808" y="6757251"/>
                  </a:lnTo>
                  <a:lnTo>
                    <a:pt x="210299" y="6755511"/>
                  </a:lnTo>
                  <a:lnTo>
                    <a:pt x="202450" y="6757441"/>
                  </a:lnTo>
                  <a:lnTo>
                    <a:pt x="195707" y="6762305"/>
                  </a:lnTo>
                  <a:lnTo>
                    <a:pt x="190969" y="6769176"/>
                  </a:lnTo>
                  <a:lnTo>
                    <a:pt x="189141" y="6777126"/>
                  </a:lnTo>
                  <a:lnTo>
                    <a:pt x="190779" y="6785102"/>
                  </a:lnTo>
                  <a:lnTo>
                    <a:pt x="195351" y="6791833"/>
                  </a:lnTo>
                  <a:lnTo>
                    <a:pt x="202082" y="6796519"/>
                  </a:lnTo>
                  <a:lnTo>
                    <a:pt x="210210" y="6798386"/>
                  </a:lnTo>
                  <a:lnTo>
                    <a:pt x="218528" y="6796976"/>
                  </a:lnTo>
                  <a:lnTo>
                    <a:pt x="225361" y="6792760"/>
                  </a:lnTo>
                  <a:lnTo>
                    <a:pt x="230098" y="6786308"/>
                  </a:lnTo>
                  <a:lnTo>
                    <a:pt x="232092" y="6778206"/>
                  </a:lnTo>
                  <a:close/>
                </a:path>
                <a:path w="7360284" h="8668385">
                  <a:moveTo>
                    <a:pt x="1016596" y="8365960"/>
                  </a:moveTo>
                  <a:lnTo>
                    <a:pt x="1016000" y="8349348"/>
                  </a:lnTo>
                  <a:lnTo>
                    <a:pt x="1009269" y="8343112"/>
                  </a:lnTo>
                  <a:lnTo>
                    <a:pt x="1000772" y="8343214"/>
                  </a:lnTo>
                  <a:lnTo>
                    <a:pt x="991984" y="8343328"/>
                  </a:lnTo>
                  <a:lnTo>
                    <a:pt x="986155" y="8349247"/>
                  </a:lnTo>
                  <a:lnTo>
                    <a:pt x="986028" y="8366353"/>
                  </a:lnTo>
                  <a:lnTo>
                    <a:pt x="992568" y="8373758"/>
                  </a:lnTo>
                  <a:lnTo>
                    <a:pt x="1008265" y="8374545"/>
                  </a:lnTo>
                  <a:lnTo>
                    <a:pt x="1016596" y="8365960"/>
                  </a:lnTo>
                  <a:close/>
                </a:path>
                <a:path w="7360284" h="8668385">
                  <a:moveTo>
                    <a:pt x="1113751" y="8464321"/>
                  </a:moveTo>
                  <a:lnTo>
                    <a:pt x="1113345" y="8456562"/>
                  </a:lnTo>
                  <a:lnTo>
                    <a:pt x="1112964" y="8449310"/>
                  </a:lnTo>
                  <a:lnTo>
                    <a:pt x="1106106" y="8442808"/>
                  </a:lnTo>
                  <a:lnTo>
                    <a:pt x="1092212" y="8443404"/>
                  </a:lnTo>
                  <a:lnTo>
                    <a:pt x="1085672" y="8450567"/>
                  </a:lnTo>
                  <a:lnTo>
                    <a:pt x="1086256" y="8464931"/>
                  </a:lnTo>
                  <a:lnTo>
                    <a:pt x="1092708" y="8470773"/>
                  </a:lnTo>
                  <a:lnTo>
                    <a:pt x="1108189" y="8470265"/>
                  </a:lnTo>
                  <a:lnTo>
                    <a:pt x="1113751" y="8464321"/>
                  </a:lnTo>
                  <a:close/>
                </a:path>
                <a:path w="7360284" h="8668385">
                  <a:moveTo>
                    <a:pt x="1211072" y="8562111"/>
                  </a:moveTo>
                  <a:lnTo>
                    <a:pt x="1209814" y="8549526"/>
                  </a:lnTo>
                  <a:lnTo>
                    <a:pt x="1206474" y="8545055"/>
                  </a:lnTo>
                  <a:lnTo>
                    <a:pt x="1198930" y="8544560"/>
                  </a:lnTo>
                  <a:lnTo>
                    <a:pt x="1192491" y="8544319"/>
                  </a:lnTo>
                  <a:lnTo>
                    <a:pt x="1188288" y="8547494"/>
                  </a:lnTo>
                  <a:lnTo>
                    <a:pt x="1186421" y="8561349"/>
                  </a:lnTo>
                  <a:lnTo>
                    <a:pt x="1191552" y="8567814"/>
                  </a:lnTo>
                  <a:lnTo>
                    <a:pt x="1204226" y="8568398"/>
                  </a:lnTo>
                  <a:lnTo>
                    <a:pt x="1211072" y="8562111"/>
                  </a:lnTo>
                  <a:close/>
                </a:path>
                <a:path w="7360284" h="8668385">
                  <a:moveTo>
                    <a:pt x="1218247" y="8358708"/>
                  </a:moveTo>
                  <a:lnTo>
                    <a:pt x="1216672" y="8350999"/>
                  </a:lnTo>
                  <a:lnTo>
                    <a:pt x="1212240" y="8344687"/>
                  </a:lnTo>
                  <a:lnTo>
                    <a:pt x="1205712" y="8340471"/>
                  </a:lnTo>
                  <a:lnTo>
                    <a:pt x="1197838" y="8339087"/>
                  </a:lnTo>
                  <a:lnTo>
                    <a:pt x="1190421" y="8340674"/>
                  </a:lnTo>
                  <a:lnTo>
                    <a:pt x="1184630" y="8344662"/>
                  </a:lnTo>
                  <a:lnTo>
                    <a:pt x="1180846" y="8350644"/>
                  </a:lnTo>
                  <a:lnTo>
                    <a:pt x="1179461" y="8358225"/>
                  </a:lnTo>
                  <a:lnTo>
                    <a:pt x="1180998" y="8366226"/>
                  </a:lnTo>
                  <a:lnTo>
                    <a:pt x="1185291" y="8372678"/>
                  </a:lnTo>
                  <a:lnTo>
                    <a:pt x="1191641" y="8376907"/>
                  </a:lnTo>
                  <a:lnTo>
                    <a:pt x="1199349" y="8378190"/>
                  </a:lnTo>
                  <a:lnTo>
                    <a:pt x="1206411" y="8376298"/>
                  </a:lnTo>
                  <a:lnTo>
                    <a:pt x="1212418" y="8371903"/>
                  </a:lnTo>
                  <a:lnTo>
                    <a:pt x="1216621" y="8365769"/>
                  </a:lnTo>
                  <a:lnTo>
                    <a:pt x="1218247" y="8358708"/>
                  </a:lnTo>
                  <a:close/>
                </a:path>
                <a:path w="7360284" h="8668385">
                  <a:moveTo>
                    <a:pt x="1315123" y="8466468"/>
                  </a:moveTo>
                  <a:lnTo>
                    <a:pt x="1296898" y="8439175"/>
                  </a:lnTo>
                  <a:lnTo>
                    <a:pt x="1287856" y="8439379"/>
                  </a:lnTo>
                  <a:lnTo>
                    <a:pt x="1279436" y="8448230"/>
                  </a:lnTo>
                  <a:lnTo>
                    <a:pt x="1279626" y="8466963"/>
                  </a:lnTo>
                  <a:lnTo>
                    <a:pt x="1287716" y="8474583"/>
                  </a:lnTo>
                  <a:lnTo>
                    <a:pt x="1307503" y="8474278"/>
                  </a:lnTo>
                  <a:lnTo>
                    <a:pt x="1315123" y="8466468"/>
                  </a:lnTo>
                  <a:close/>
                </a:path>
                <a:path w="7360284" h="8668385">
                  <a:moveTo>
                    <a:pt x="1411706" y="8563572"/>
                  </a:moveTo>
                  <a:lnTo>
                    <a:pt x="1411109" y="8546960"/>
                  </a:lnTo>
                  <a:lnTo>
                    <a:pt x="1404391" y="8540725"/>
                  </a:lnTo>
                  <a:lnTo>
                    <a:pt x="1395895" y="8540839"/>
                  </a:lnTo>
                  <a:lnTo>
                    <a:pt x="1387119" y="8540953"/>
                  </a:lnTo>
                  <a:lnTo>
                    <a:pt x="1381264" y="8546897"/>
                  </a:lnTo>
                  <a:lnTo>
                    <a:pt x="1381150" y="8563953"/>
                  </a:lnTo>
                  <a:lnTo>
                    <a:pt x="1387716" y="8571382"/>
                  </a:lnTo>
                  <a:lnTo>
                    <a:pt x="1403375" y="8572170"/>
                  </a:lnTo>
                  <a:lnTo>
                    <a:pt x="1411706" y="8563572"/>
                  </a:lnTo>
                  <a:close/>
                </a:path>
                <a:path w="7360284" h="8668385">
                  <a:moveTo>
                    <a:pt x="1418120" y="8358505"/>
                  </a:moveTo>
                  <a:lnTo>
                    <a:pt x="1416443" y="8349716"/>
                  </a:lnTo>
                  <a:lnTo>
                    <a:pt x="1411782" y="8342516"/>
                  </a:lnTo>
                  <a:lnTo>
                    <a:pt x="1404823" y="8337639"/>
                  </a:lnTo>
                  <a:lnTo>
                    <a:pt x="1396276" y="8335797"/>
                  </a:lnTo>
                  <a:lnTo>
                    <a:pt x="1387652" y="8337499"/>
                  </a:lnTo>
                  <a:lnTo>
                    <a:pt x="1380540" y="8342274"/>
                  </a:lnTo>
                  <a:lnTo>
                    <a:pt x="1375676" y="8349361"/>
                  </a:lnTo>
                  <a:lnTo>
                    <a:pt x="1373835" y="8358022"/>
                  </a:lnTo>
                  <a:lnTo>
                    <a:pt x="1375422" y="8366887"/>
                  </a:lnTo>
                  <a:lnTo>
                    <a:pt x="1379994" y="8373948"/>
                  </a:lnTo>
                  <a:lnTo>
                    <a:pt x="1386979" y="8378634"/>
                  </a:lnTo>
                  <a:lnTo>
                    <a:pt x="1395831" y="8380387"/>
                  </a:lnTo>
                  <a:lnTo>
                    <a:pt x="1404785" y="8378850"/>
                  </a:lnTo>
                  <a:lnTo>
                    <a:pt x="1411820" y="8374354"/>
                  </a:lnTo>
                  <a:lnTo>
                    <a:pt x="1416431" y="8367408"/>
                  </a:lnTo>
                  <a:lnTo>
                    <a:pt x="1418120" y="8358505"/>
                  </a:lnTo>
                  <a:close/>
                </a:path>
                <a:path w="7360284" h="8668385">
                  <a:moveTo>
                    <a:pt x="1507591" y="8648954"/>
                  </a:moveTo>
                  <a:lnTo>
                    <a:pt x="1501609" y="8643277"/>
                  </a:lnTo>
                  <a:lnTo>
                    <a:pt x="1494624" y="8643366"/>
                  </a:lnTo>
                  <a:lnTo>
                    <a:pt x="1487589" y="8643645"/>
                  </a:lnTo>
                  <a:lnTo>
                    <a:pt x="1483982" y="8647468"/>
                  </a:lnTo>
                  <a:lnTo>
                    <a:pt x="1483321" y="8661540"/>
                  </a:lnTo>
                  <a:lnTo>
                    <a:pt x="1488808" y="8667471"/>
                  </a:lnTo>
                  <a:lnTo>
                    <a:pt x="1502016" y="8666137"/>
                  </a:lnTo>
                  <a:lnTo>
                    <a:pt x="1505966" y="8661997"/>
                  </a:lnTo>
                  <a:lnTo>
                    <a:pt x="1507591" y="8648954"/>
                  </a:lnTo>
                  <a:close/>
                </a:path>
                <a:path w="7360284" h="8668385">
                  <a:moveTo>
                    <a:pt x="1515364" y="8456689"/>
                  </a:moveTo>
                  <a:lnTo>
                    <a:pt x="1513624" y="8449221"/>
                  </a:lnTo>
                  <a:lnTo>
                    <a:pt x="1509166" y="8443087"/>
                  </a:lnTo>
                  <a:lnTo>
                    <a:pt x="1502676" y="8438934"/>
                  </a:lnTo>
                  <a:lnTo>
                    <a:pt x="1494840" y="8437410"/>
                  </a:lnTo>
                  <a:lnTo>
                    <a:pt x="1487106" y="8438947"/>
                  </a:lnTo>
                  <a:lnTo>
                    <a:pt x="1480705" y="8443138"/>
                  </a:lnTo>
                  <a:lnTo>
                    <a:pt x="1476286" y="8449335"/>
                  </a:lnTo>
                  <a:lnTo>
                    <a:pt x="1474546" y="8456905"/>
                  </a:lnTo>
                  <a:lnTo>
                    <a:pt x="1476006" y="8464372"/>
                  </a:lnTo>
                  <a:lnTo>
                    <a:pt x="1480261" y="8470824"/>
                  </a:lnTo>
                  <a:lnTo>
                    <a:pt x="1486522" y="8475459"/>
                  </a:lnTo>
                  <a:lnTo>
                    <a:pt x="1494040" y="8477479"/>
                  </a:lnTo>
                  <a:lnTo>
                    <a:pt x="1502054" y="8476056"/>
                  </a:lnTo>
                  <a:lnTo>
                    <a:pt x="1508912" y="8471510"/>
                  </a:lnTo>
                  <a:lnTo>
                    <a:pt x="1513662" y="8464740"/>
                  </a:lnTo>
                  <a:lnTo>
                    <a:pt x="1515364" y="8456689"/>
                  </a:lnTo>
                  <a:close/>
                </a:path>
                <a:path w="7360284" h="8668385">
                  <a:moveTo>
                    <a:pt x="1611325" y="8565528"/>
                  </a:moveTo>
                  <a:lnTo>
                    <a:pt x="1611160" y="8555787"/>
                  </a:lnTo>
                  <a:lnTo>
                    <a:pt x="1610995" y="8546262"/>
                  </a:lnTo>
                  <a:lnTo>
                    <a:pt x="1602689" y="8537892"/>
                  </a:lnTo>
                  <a:lnTo>
                    <a:pt x="1584490" y="8538045"/>
                  </a:lnTo>
                  <a:lnTo>
                    <a:pt x="1575904" y="8546846"/>
                  </a:lnTo>
                  <a:lnTo>
                    <a:pt x="1575816" y="8565553"/>
                  </a:lnTo>
                  <a:lnTo>
                    <a:pt x="1583817" y="8573300"/>
                  </a:lnTo>
                  <a:lnTo>
                    <a:pt x="1603629" y="8573224"/>
                  </a:lnTo>
                  <a:lnTo>
                    <a:pt x="1611325" y="8565528"/>
                  </a:lnTo>
                  <a:close/>
                </a:path>
                <a:path w="7360284" h="8668385">
                  <a:moveTo>
                    <a:pt x="1617992" y="8357959"/>
                  </a:moveTo>
                  <a:lnTo>
                    <a:pt x="1615998" y="8348954"/>
                  </a:lnTo>
                  <a:lnTo>
                    <a:pt x="1610766" y="8341576"/>
                  </a:lnTo>
                  <a:lnTo>
                    <a:pt x="1603108" y="8336559"/>
                  </a:lnTo>
                  <a:lnTo>
                    <a:pt x="1593786" y="8334692"/>
                  </a:lnTo>
                  <a:lnTo>
                    <a:pt x="1584325" y="8336394"/>
                  </a:lnTo>
                  <a:lnTo>
                    <a:pt x="1576730" y="8341207"/>
                  </a:lnTo>
                  <a:lnTo>
                    <a:pt x="1571637" y="8348535"/>
                  </a:lnTo>
                  <a:lnTo>
                    <a:pt x="1569669" y="8357756"/>
                  </a:lnTo>
                  <a:lnTo>
                    <a:pt x="1571358" y="8366912"/>
                  </a:lnTo>
                  <a:lnTo>
                    <a:pt x="1576273" y="8374672"/>
                  </a:lnTo>
                  <a:lnTo>
                    <a:pt x="1583639" y="8380171"/>
                  </a:lnTo>
                  <a:lnTo>
                    <a:pt x="1592643" y="8382546"/>
                  </a:lnTo>
                  <a:lnTo>
                    <a:pt x="1602105" y="8380844"/>
                  </a:lnTo>
                  <a:lnTo>
                    <a:pt x="1610245" y="8375447"/>
                  </a:lnTo>
                  <a:lnTo>
                    <a:pt x="1615922" y="8367446"/>
                  </a:lnTo>
                  <a:lnTo>
                    <a:pt x="1617992" y="8357959"/>
                  </a:lnTo>
                  <a:close/>
                </a:path>
                <a:path w="7360284" h="8668385">
                  <a:moveTo>
                    <a:pt x="1706346" y="8648382"/>
                  </a:moveTo>
                  <a:lnTo>
                    <a:pt x="1700314" y="8641359"/>
                  </a:lnTo>
                  <a:lnTo>
                    <a:pt x="1686369" y="8640280"/>
                  </a:lnTo>
                  <a:lnTo>
                    <a:pt x="1679143" y="8646681"/>
                  </a:lnTo>
                  <a:lnTo>
                    <a:pt x="1678114" y="8661108"/>
                  </a:lnTo>
                  <a:lnTo>
                    <a:pt x="1683981" y="8667661"/>
                  </a:lnTo>
                  <a:lnTo>
                    <a:pt x="1694954" y="8668360"/>
                  </a:lnTo>
                  <a:lnTo>
                    <a:pt x="1699869" y="8668360"/>
                  </a:lnTo>
                  <a:lnTo>
                    <a:pt x="1705597" y="8663419"/>
                  </a:lnTo>
                  <a:lnTo>
                    <a:pt x="1706346" y="8648382"/>
                  </a:lnTo>
                  <a:close/>
                </a:path>
                <a:path w="7360284" h="8668385">
                  <a:moveTo>
                    <a:pt x="1714093" y="8456117"/>
                  </a:moveTo>
                  <a:lnTo>
                    <a:pt x="1712099" y="8447989"/>
                  </a:lnTo>
                  <a:lnTo>
                    <a:pt x="1707299" y="8441271"/>
                  </a:lnTo>
                  <a:lnTo>
                    <a:pt x="1700479" y="8436686"/>
                  </a:lnTo>
                  <a:lnTo>
                    <a:pt x="1692389" y="8434997"/>
                  </a:lnTo>
                  <a:lnTo>
                    <a:pt x="1683804" y="8436889"/>
                  </a:lnTo>
                  <a:lnTo>
                    <a:pt x="1676730" y="8441957"/>
                  </a:lnTo>
                  <a:lnTo>
                    <a:pt x="1672005" y="8449310"/>
                  </a:lnTo>
                  <a:lnTo>
                    <a:pt x="1670519" y="8458035"/>
                  </a:lnTo>
                  <a:lnTo>
                    <a:pt x="1672666" y="8466658"/>
                  </a:lnTo>
                  <a:lnTo>
                    <a:pt x="1677809" y="8473351"/>
                  </a:lnTo>
                  <a:lnTo>
                    <a:pt x="1685277" y="8477517"/>
                  </a:lnTo>
                  <a:lnTo>
                    <a:pt x="1694357" y="8478571"/>
                  </a:lnTo>
                  <a:lnTo>
                    <a:pt x="1702587" y="8476412"/>
                  </a:lnTo>
                  <a:lnTo>
                    <a:pt x="1708924" y="8471611"/>
                  </a:lnTo>
                  <a:lnTo>
                    <a:pt x="1712912" y="8464677"/>
                  </a:lnTo>
                  <a:lnTo>
                    <a:pt x="1714093" y="8456117"/>
                  </a:lnTo>
                  <a:close/>
                </a:path>
                <a:path w="7360284" h="8668385">
                  <a:moveTo>
                    <a:pt x="1809623" y="8556257"/>
                  </a:moveTo>
                  <a:lnTo>
                    <a:pt x="1808314" y="8548700"/>
                  </a:lnTo>
                  <a:lnTo>
                    <a:pt x="1804530" y="8542668"/>
                  </a:lnTo>
                  <a:lnTo>
                    <a:pt x="1798739" y="8538642"/>
                  </a:lnTo>
                  <a:lnTo>
                    <a:pt x="1791436" y="8537118"/>
                  </a:lnTo>
                  <a:lnTo>
                    <a:pt x="1784032" y="8538451"/>
                  </a:lnTo>
                  <a:lnTo>
                    <a:pt x="1778088" y="8542325"/>
                  </a:lnTo>
                  <a:lnTo>
                    <a:pt x="1774113" y="8548230"/>
                  </a:lnTo>
                  <a:lnTo>
                    <a:pt x="1772615" y="8555660"/>
                  </a:lnTo>
                  <a:lnTo>
                    <a:pt x="1774012" y="8563000"/>
                  </a:lnTo>
                  <a:lnTo>
                    <a:pt x="1777949" y="8569122"/>
                  </a:lnTo>
                  <a:lnTo>
                    <a:pt x="1783829" y="8573364"/>
                  </a:lnTo>
                  <a:lnTo>
                    <a:pt x="1791004" y="8575091"/>
                  </a:lnTo>
                  <a:lnTo>
                    <a:pt x="1798193" y="8573783"/>
                  </a:lnTo>
                  <a:lnTo>
                    <a:pt x="1804098" y="8569820"/>
                  </a:lnTo>
                  <a:lnTo>
                    <a:pt x="1808099" y="8563775"/>
                  </a:lnTo>
                  <a:lnTo>
                    <a:pt x="1809623" y="8556257"/>
                  </a:lnTo>
                  <a:close/>
                </a:path>
                <a:path w="7360284" h="8668385">
                  <a:moveTo>
                    <a:pt x="1816620" y="8358759"/>
                  </a:moveTo>
                  <a:lnTo>
                    <a:pt x="1814601" y="8348700"/>
                  </a:lnTo>
                  <a:lnTo>
                    <a:pt x="1808886" y="8340242"/>
                  </a:lnTo>
                  <a:lnTo>
                    <a:pt x="1800542" y="8334476"/>
                  </a:lnTo>
                  <a:lnTo>
                    <a:pt x="1790636" y="8332483"/>
                  </a:lnTo>
                  <a:lnTo>
                    <a:pt x="1781263" y="8334743"/>
                  </a:lnTo>
                  <a:lnTo>
                    <a:pt x="1773288" y="8340407"/>
                  </a:lnTo>
                  <a:lnTo>
                    <a:pt x="1767700" y="8348434"/>
                  </a:lnTo>
                  <a:lnTo>
                    <a:pt x="1765490" y="8357844"/>
                  </a:lnTo>
                  <a:lnTo>
                    <a:pt x="1767408" y="8367928"/>
                  </a:lnTo>
                  <a:lnTo>
                    <a:pt x="1772996" y="8376132"/>
                  </a:lnTo>
                  <a:lnTo>
                    <a:pt x="1781378" y="8381619"/>
                  </a:lnTo>
                  <a:lnTo>
                    <a:pt x="1791703" y="8383537"/>
                  </a:lnTo>
                  <a:lnTo>
                    <a:pt x="1801444" y="8381543"/>
                  </a:lnTo>
                  <a:lnTo>
                    <a:pt x="1809292" y="8376310"/>
                  </a:lnTo>
                  <a:lnTo>
                    <a:pt x="1814576" y="8368487"/>
                  </a:lnTo>
                  <a:lnTo>
                    <a:pt x="1816620" y="8358759"/>
                  </a:lnTo>
                  <a:close/>
                </a:path>
                <a:path w="7360284" h="8668385">
                  <a:moveTo>
                    <a:pt x="1905558" y="8662441"/>
                  </a:moveTo>
                  <a:lnTo>
                    <a:pt x="1905025" y="8645804"/>
                  </a:lnTo>
                  <a:lnTo>
                    <a:pt x="1898345" y="8639569"/>
                  </a:lnTo>
                  <a:lnTo>
                    <a:pt x="1881035" y="8639746"/>
                  </a:lnTo>
                  <a:lnTo>
                    <a:pt x="1875193" y="8645627"/>
                  </a:lnTo>
                  <a:lnTo>
                    <a:pt x="1875002" y="8662721"/>
                  </a:lnTo>
                  <a:lnTo>
                    <a:pt x="1879968" y="8668360"/>
                  </a:lnTo>
                  <a:lnTo>
                    <a:pt x="1899793" y="8668360"/>
                  </a:lnTo>
                  <a:lnTo>
                    <a:pt x="1905558" y="8662441"/>
                  </a:lnTo>
                  <a:close/>
                </a:path>
                <a:path w="7360284" h="8668385">
                  <a:moveTo>
                    <a:pt x="1912518" y="8456181"/>
                  </a:moveTo>
                  <a:lnTo>
                    <a:pt x="1910473" y="8447341"/>
                  </a:lnTo>
                  <a:lnTo>
                    <a:pt x="1905520" y="8440344"/>
                  </a:lnTo>
                  <a:lnTo>
                    <a:pt x="1898294" y="8435797"/>
                  </a:lnTo>
                  <a:lnTo>
                    <a:pt x="1889429" y="8434286"/>
                  </a:lnTo>
                  <a:lnTo>
                    <a:pt x="1880743" y="8436204"/>
                  </a:lnTo>
                  <a:lnTo>
                    <a:pt x="1873745" y="8441118"/>
                  </a:lnTo>
                  <a:lnTo>
                    <a:pt x="1869059" y="8448345"/>
                  </a:lnTo>
                  <a:lnTo>
                    <a:pt x="1867357" y="8457222"/>
                  </a:lnTo>
                  <a:lnTo>
                    <a:pt x="1869287" y="8466569"/>
                  </a:lnTo>
                  <a:lnTo>
                    <a:pt x="1874494" y="8474050"/>
                  </a:lnTo>
                  <a:lnTo>
                    <a:pt x="1882165" y="8478876"/>
                  </a:lnTo>
                  <a:lnTo>
                    <a:pt x="1891461" y="8480234"/>
                  </a:lnTo>
                  <a:lnTo>
                    <a:pt x="1899983" y="8477923"/>
                  </a:lnTo>
                  <a:lnTo>
                    <a:pt x="1906765" y="8472653"/>
                  </a:lnTo>
                  <a:lnTo>
                    <a:pt x="1911159" y="8465160"/>
                  </a:lnTo>
                  <a:lnTo>
                    <a:pt x="1912518" y="8456181"/>
                  </a:lnTo>
                  <a:close/>
                </a:path>
                <a:path w="7360284" h="8668385">
                  <a:moveTo>
                    <a:pt x="2008441" y="8556866"/>
                  </a:moveTo>
                  <a:lnTo>
                    <a:pt x="2007082" y="8549094"/>
                  </a:lnTo>
                  <a:lnTo>
                    <a:pt x="2002840" y="8542668"/>
                  </a:lnTo>
                  <a:lnTo>
                    <a:pt x="1996440" y="8538299"/>
                  </a:lnTo>
                  <a:lnTo>
                    <a:pt x="1988591" y="8536724"/>
                  </a:lnTo>
                  <a:lnTo>
                    <a:pt x="1981149" y="8538134"/>
                  </a:lnTo>
                  <a:lnTo>
                    <a:pt x="1975231" y="8541995"/>
                  </a:lnTo>
                  <a:lnTo>
                    <a:pt x="1971268" y="8547862"/>
                  </a:lnTo>
                  <a:lnTo>
                    <a:pt x="1969681" y="8555330"/>
                  </a:lnTo>
                  <a:lnTo>
                    <a:pt x="1971027" y="8563343"/>
                  </a:lnTo>
                  <a:lnTo>
                    <a:pt x="1975154" y="8569922"/>
                  </a:lnTo>
                  <a:lnTo>
                    <a:pt x="1981390" y="8574341"/>
                  </a:lnTo>
                  <a:lnTo>
                    <a:pt x="1989035" y="8575865"/>
                  </a:lnTo>
                  <a:lnTo>
                    <a:pt x="1996084" y="8574176"/>
                  </a:lnTo>
                  <a:lnTo>
                    <a:pt x="2002205" y="8569909"/>
                  </a:lnTo>
                  <a:lnTo>
                    <a:pt x="2006600" y="8563877"/>
                  </a:lnTo>
                  <a:lnTo>
                    <a:pt x="2008441" y="8556866"/>
                  </a:lnTo>
                  <a:close/>
                </a:path>
                <a:path w="7360284" h="8668385">
                  <a:moveTo>
                    <a:pt x="2014474" y="8358035"/>
                  </a:moveTo>
                  <a:lnTo>
                    <a:pt x="2012289" y="8347761"/>
                  </a:lnTo>
                  <a:lnTo>
                    <a:pt x="2006549" y="8339429"/>
                  </a:lnTo>
                  <a:lnTo>
                    <a:pt x="1998179" y="8333930"/>
                  </a:lnTo>
                  <a:lnTo>
                    <a:pt x="1988032" y="8332127"/>
                  </a:lnTo>
                  <a:lnTo>
                    <a:pt x="1978075" y="8334591"/>
                  </a:lnTo>
                  <a:lnTo>
                    <a:pt x="1969922" y="8340674"/>
                  </a:lnTo>
                  <a:lnTo>
                    <a:pt x="1964512" y="8349310"/>
                  </a:lnTo>
                  <a:lnTo>
                    <a:pt x="1962810" y="8359470"/>
                  </a:lnTo>
                  <a:lnTo>
                    <a:pt x="1965299" y="8369605"/>
                  </a:lnTo>
                  <a:lnTo>
                    <a:pt x="1971230" y="8377479"/>
                  </a:lnTo>
                  <a:lnTo>
                    <a:pt x="1979853" y="8382444"/>
                  </a:lnTo>
                  <a:lnTo>
                    <a:pt x="1990420" y="8383829"/>
                  </a:lnTo>
                  <a:lnTo>
                    <a:pt x="2000148" y="8381466"/>
                  </a:lnTo>
                  <a:lnTo>
                    <a:pt x="2007793" y="8375955"/>
                  </a:lnTo>
                  <a:lnTo>
                    <a:pt x="2012772" y="8367928"/>
                  </a:lnTo>
                  <a:lnTo>
                    <a:pt x="2014474" y="8358035"/>
                  </a:lnTo>
                  <a:close/>
                </a:path>
                <a:path w="7360284" h="8668385">
                  <a:moveTo>
                    <a:pt x="2103043" y="8662606"/>
                  </a:moveTo>
                  <a:lnTo>
                    <a:pt x="2102624" y="8645893"/>
                  </a:lnTo>
                  <a:lnTo>
                    <a:pt x="2096020" y="8639645"/>
                  </a:lnTo>
                  <a:lnTo>
                    <a:pt x="2078659" y="8639696"/>
                  </a:lnTo>
                  <a:lnTo>
                    <a:pt x="2072792" y="8645512"/>
                  </a:lnTo>
                  <a:lnTo>
                    <a:pt x="2072513" y="8662657"/>
                  </a:lnTo>
                  <a:lnTo>
                    <a:pt x="2077453" y="8668360"/>
                  </a:lnTo>
                  <a:lnTo>
                    <a:pt x="2097354" y="8668360"/>
                  </a:lnTo>
                  <a:lnTo>
                    <a:pt x="2103043" y="8662606"/>
                  </a:lnTo>
                  <a:close/>
                </a:path>
                <a:path w="7360284" h="8668385">
                  <a:moveTo>
                    <a:pt x="2110003" y="8458911"/>
                  </a:moveTo>
                  <a:lnTo>
                    <a:pt x="2108771" y="8449272"/>
                  </a:lnTo>
                  <a:lnTo>
                    <a:pt x="2104224" y="8441474"/>
                  </a:lnTo>
                  <a:lnTo>
                    <a:pt x="2096998" y="8436242"/>
                  </a:lnTo>
                  <a:lnTo>
                    <a:pt x="2087740" y="8434286"/>
                  </a:lnTo>
                  <a:lnTo>
                    <a:pt x="2078964" y="8435950"/>
                  </a:lnTo>
                  <a:lnTo>
                    <a:pt x="2071789" y="8440649"/>
                  </a:lnTo>
                  <a:lnTo>
                    <a:pt x="2066874" y="8447722"/>
                  </a:lnTo>
                  <a:lnTo>
                    <a:pt x="2064918" y="8456498"/>
                  </a:lnTo>
                  <a:lnTo>
                    <a:pt x="2066366" y="8465426"/>
                  </a:lnTo>
                  <a:lnTo>
                    <a:pt x="2070849" y="8472868"/>
                  </a:lnTo>
                  <a:lnTo>
                    <a:pt x="2077707" y="8478088"/>
                  </a:lnTo>
                  <a:lnTo>
                    <a:pt x="2086292" y="8480361"/>
                  </a:lnTo>
                  <a:lnTo>
                    <a:pt x="2094966" y="8479066"/>
                  </a:lnTo>
                  <a:lnTo>
                    <a:pt x="2102370" y="8474558"/>
                  </a:lnTo>
                  <a:lnTo>
                    <a:pt x="2107654" y="8467585"/>
                  </a:lnTo>
                  <a:lnTo>
                    <a:pt x="2110003" y="8458911"/>
                  </a:lnTo>
                  <a:close/>
                </a:path>
                <a:path w="7360284" h="8668385">
                  <a:moveTo>
                    <a:pt x="2205952" y="8557704"/>
                  </a:moveTo>
                  <a:lnTo>
                    <a:pt x="2204948" y="8549919"/>
                  </a:lnTo>
                  <a:lnTo>
                    <a:pt x="2200973" y="8543303"/>
                  </a:lnTo>
                  <a:lnTo>
                    <a:pt x="2194750" y="8538654"/>
                  </a:lnTo>
                  <a:lnTo>
                    <a:pt x="2186978" y="8536762"/>
                  </a:lnTo>
                  <a:lnTo>
                    <a:pt x="2179409" y="8537854"/>
                  </a:lnTo>
                  <a:lnTo>
                    <a:pt x="2173325" y="8541436"/>
                  </a:lnTo>
                  <a:lnTo>
                    <a:pt x="2169147" y="8547100"/>
                  </a:lnTo>
                  <a:lnTo>
                    <a:pt x="2167280" y="8554504"/>
                  </a:lnTo>
                  <a:lnTo>
                    <a:pt x="2168321" y="8562581"/>
                  </a:lnTo>
                  <a:lnTo>
                    <a:pt x="2172170" y="8569338"/>
                  </a:lnTo>
                  <a:lnTo>
                    <a:pt x="2178202" y="8574037"/>
                  </a:lnTo>
                  <a:lnTo>
                    <a:pt x="2185771" y="8575942"/>
                  </a:lnTo>
                  <a:lnTo>
                    <a:pt x="2192820" y="8574570"/>
                  </a:lnTo>
                  <a:lnTo>
                    <a:pt x="2199119" y="8570557"/>
                  </a:lnTo>
                  <a:lnTo>
                    <a:pt x="2203780" y="8564677"/>
                  </a:lnTo>
                  <a:lnTo>
                    <a:pt x="2205952" y="8557704"/>
                  </a:lnTo>
                  <a:close/>
                </a:path>
                <a:path w="7360284" h="8668385">
                  <a:moveTo>
                    <a:pt x="2211679" y="8360677"/>
                  </a:moveTo>
                  <a:lnTo>
                    <a:pt x="2210447" y="8350517"/>
                  </a:lnTo>
                  <a:lnTo>
                    <a:pt x="2205431" y="8341728"/>
                  </a:lnTo>
                  <a:lnTo>
                    <a:pt x="2197531" y="8335391"/>
                  </a:lnTo>
                  <a:lnTo>
                    <a:pt x="2187664" y="8332571"/>
                  </a:lnTo>
                  <a:lnTo>
                    <a:pt x="2178253" y="8334019"/>
                  </a:lnTo>
                  <a:lnTo>
                    <a:pt x="2169909" y="8339023"/>
                  </a:lnTo>
                  <a:lnTo>
                    <a:pt x="2163699" y="8346630"/>
                  </a:lnTo>
                  <a:lnTo>
                    <a:pt x="2160727" y="8355927"/>
                  </a:lnTo>
                  <a:lnTo>
                    <a:pt x="2161717" y="8365604"/>
                  </a:lnTo>
                  <a:lnTo>
                    <a:pt x="2166239" y="8374024"/>
                  </a:lnTo>
                  <a:lnTo>
                    <a:pt x="2173567" y="8380260"/>
                  </a:lnTo>
                  <a:lnTo>
                    <a:pt x="2182952" y="8383384"/>
                  </a:lnTo>
                  <a:lnTo>
                    <a:pt x="2193442" y="8382635"/>
                  </a:lnTo>
                  <a:lnTo>
                    <a:pt x="2202307" y="8378152"/>
                  </a:lnTo>
                  <a:lnTo>
                    <a:pt x="2208682" y="8370595"/>
                  </a:lnTo>
                  <a:lnTo>
                    <a:pt x="2211679" y="8360677"/>
                  </a:lnTo>
                  <a:close/>
                </a:path>
                <a:path w="7360284" h="8668385">
                  <a:moveTo>
                    <a:pt x="2299424" y="8646808"/>
                  </a:moveTo>
                  <a:lnTo>
                    <a:pt x="2292820" y="8639962"/>
                  </a:lnTo>
                  <a:lnTo>
                    <a:pt x="2277440" y="8640483"/>
                  </a:lnTo>
                  <a:lnTo>
                    <a:pt x="2271179" y="8646770"/>
                  </a:lnTo>
                  <a:lnTo>
                    <a:pt x="2270366" y="8662733"/>
                  </a:lnTo>
                  <a:lnTo>
                    <a:pt x="2275992" y="8668360"/>
                  </a:lnTo>
                  <a:lnTo>
                    <a:pt x="2293785" y="8668360"/>
                  </a:lnTo>
                  <a:lnTo>
                    <a:pt x="2298903" y="8663305"/>
                  </a:lnTo>
                  <a:lnTo>
                    <a:pt x="2299424" y="8646808"/>
                  </a:lnTo>
                  <a:close/>
                </a:path>
                <a:path w="7360284" h="8668385">
                  <a:moveTo>
                    <a:pt x="2307107" y="8457743"/>
                  </a:moveTo>
                  <a:lnTo>
                    <a:pt x="2305596" y="8448891"/>
                  </a:lnTo>
                  <a:lnTo>
                    <a:pt x="2301075" y="8441614"/>
                  </a:lnTo>
                  <a:lnTo>
                    <a:pt x="2294217" y="8436635"/>
                  </a:lnTo>
                  <a:lnTo>
                    <a:pt x="2285682" y="8434641"/>
                  </a:lnTo>
                  <a:lnTo>
                    <a:pt x="2277046" y="8436178"/>
                  </a:lnTo>
                  <a:lnTo>
                    <a:pt x="2269833" y="8440814"/>
                  </a:lnTo>
                  <a:lnTo>
                    <a:pt x="2264829" y="8447824"/>
                  </a:lnTo>
                  <a:lnTo>
                    <a:pt x="2262809" y="8456435"/>
                  </a:lnTo>
                  <a:lnTo>
                    <a:pt x="2264245" y="8465325"/>
                  </a:lnTo>
                  <a:lnTo>
                    <a:pt x="2268677" y="8472475"/>
                  </a:lnTo>
                  <a:lnTo>
                    <a:pt x="2275586" y="8477275"/>
                  </a:lnTo>
                  <a:lnTo>
                    <a:pt x="2284412" y="8479180"/>
                  </a:lnTo>
                  <a:lnTo>
                    <a:pt x="2293404" y="8477771"/>
                  </a:lnTo>
                  <a:lnTo>
                    <a:pt x="2300541" y="8473402"/>
                  </a:lnTo>
                  <a:lnTo>
                    <a:pt x="2305278" y="8466557"/>
                  </a:lnTo>
                  <a:lnTo>
                    <a:pt x="2307107" y="8457743"/>
                  </a:lnTo>
                  <a:close/>
                </a:path>
                <a:path w="7360284" h="8668385">
                  <a:moveTo>
                    <a:pt x="2401786" y="8555660"/>
                  </a:moveTo>
                  <a:lnTo>
                    <a:pt x="2401697" y="8545817"/>
                  </a:lnTo>
                  <a:lnTo>
                    <a:pt x="2394254" y="8537931"/>
                  </a:lnTo>
                  <a:lnTo>
                    <a:pt x="2384704" y="8537575"/>
                  </a:lnTo>
                  <a:lnTo>
                    <a:pt x="2377376" y="8538820"/>
                  </a:lnTo>
                  <a:lnTo>
                    <a:pt x="2371318" y="8542731"/>
                  </a:lnTo>
                  <a:lnTo>
                    <a:pt x="2367203" y="8548649"/>
                  </a:lnTo>
                  <a:lnTo>
                    <a:pt x="2365692" y="8555926"/>
                  </a:lnTo>
                  <a:lnTo>
                    <a:pt x="2365718" y="8565782"/>
                  </a:lnTo>
                  <a:lnTo>
                    <a:pt x="2373007" y="8573300"/>
                  </a:lnTo>
                  <a:lnTo>
                    <a:pt x="2382939" y="8573732"/>
                  </a:lnTo>
                  <a:lnTo>
                    <a:pt x="2390483" y="8572627"/>
                  </a:lnTo>
                  <a:lnTo>
                    <a:pt x="2396477" y="8568931"/>
                  </a:lnTo>
                  <a:lnTo>
                    <a:pt x="2400414" y="8563102"/>
                  </a:lnTo>
                  <a:lnTo>
                    <a:pt x="2401786" y="8555660"/>
                  </a:lnTo>
                  <a:close/>
                </a:path>
                <a:path w="7360284" h="8668385">
                  <a:moveTo>
                    <a:pt x="2409012" y="8358391"/>
                  </a:moveTo>
                  <a:lnTo>
                    <a:pt x="2406980" y="8348840"/>
                  </a:lnTo>
                  <a:lnTo>
                    <a:pt x="2401443" y="8340738"/>
                  </a:lnTo>
                  <a:lnTo>
                    <a:pt x="2393416" y="8335111"/>
                  </a:lnTo>
                  <a:lnTo>
                    <a:pt x="2383917" y="8332991"/>
                  </a:lnTo>
                  <a:lnTo>
                    <a:pt x="2374442" y="8335061"/>
                  </a:lnTo>
                  <a:lnTo>
                    <a:pt x="2366365" y="8340661"/>
                  </a:lnTo>
                  <a:lnTo>
                    <a:pt x="2360701" y="8348751"/>
                  </a:lnTo>
                  <a:lnTo>
                    <a:pt x="2358542" y="8358264"/>
                  </a:lnTo>
                  <a:lnTo>
                    <a:pt x="2360511" y="8367827"/>
                  </a:lnTo>
                  <a:lnTo>
                    <a:pt x="2365972" y="8375764"/>
                  </a:lnTo>
                  <a:lnTo>
                    <a:pt x="2374036" y="8381212"/>
                  </a:lnTo>
                  <a:lnTo>
                    <a:pt x="2383777" y="8383244"/>
                  </a:lnTo>
                  <a:lnTo>
                    <a:pt x="2393543" y="8381301"/>
                  </a:lnTo>
                  <a:lnTo>
                    <a:pt x="2401544" y="8375967"/>
                  </a:lnTo>
                  <a:lnTo>
                    <a:pt x="2406980" y="8368068"/>
                  </a:lnTo>
                  <a:lnTo>
                    <a:pt x="2409012" y="8358391"/>
                  </a:lnTo>
                  <a:close/>
                </a:path>
                <a:path w="7360284" h="8668385">
                  <a:moveTo>
                    <a:pt x="2496616" y="8660333"/>
                  </a:moveTo>
                  <a:lnTo>
                    <a:pt x="2494330" y="8645741"/>
                  </a:lnTo>
                  <a:lnTo>
                    <a:pt x="2489085" y="8642464"/>
                  </a:lnTo>
                  <a:lnTo>
                    <a:pt x="2481986" y="8641918"/>
                  </a:lnTo>
                  <a:lnTo>
                    <a:pt x="2474315" y="8643252"/>
                  </a:lnTo>
                  <a:lnTo>
                    <a:pt x="2469553" y="8647811"/>
                  </a:lnTo>
                  <a:lnTo>
                    <a:pt x="2470073" y="8662505"/>
                  </a:lnTo>
                  <a:lnTo>
                    <a:pt x="2474925" y="8667191"/>
                  </a:lnTo>
                  <a:lnTo>
                    <a:pt x="2489708" y="8667928"/>
                  </a:lnTo>
                  <a:lnTo>
                    <a:pt x="2496616" y="8660333"/>
                  </a:lnTo>
                  <a:close/>
                </a:path>
                <a:path w="7360284" h="8668385">
                  <a:moveTo>
                    <a:pt x="2504008" y="8457857"/>
                  </a:moveTo>
                  <a:lnTo>
                    <a:pt x="2502420" y="8449208"/>
                  </a:lnTo>
                  <a:lnTo>
                    <a:pt x="2497594" y="8441957"/>
                  </a:lnTo>
                  <a:lnTo>
                    <a:pt x="2490470" y="8437042"/>
                  </a:lnTo>
                  <a:lnTo>
                    <a:pt x="2481948" y="8435416"/>
                  </a:lnTo>
                  <a:lnTo>
                    <a:pt x="2474099" y="8437461"/>
                  </a:lnTo>
                  <a:lnTo>
                    <a:pt x="2467406" y="8442401"/>
                  </a:lnTo>
                  <a:lnTo>
                    <a:pt x="2462758" y="8449310"/>
                  </a:lnTo>
                  <a:lnTo>
                    <a:pt x="2461031" y="8457273"/>
                  </a:lnTo>
                  <a:lnTo>
                    <a:pt x="2462758" y="8465248"/>
                  </a:lnTo>
                  <a:lnTo>
                    <a:pt x="2467406" y="8471916"/>
                  </a:lnTo>
                  <a:lnTo>
                    <a:pt x="2474188" y="8476526"/>
                  </a:lnTo>
                  <a:lnTo>
                    <a:pt x="2482342" y="8478304"/>
                  </a:lnTo>
                  <a:lnTo>
                    <a:pt x="2490622" y="8476818"/>
                  </a:lnTo>
                  <a:lnTo>
                    <a:pt x="2497417" y="8472513"/>
                  </a:lnTo>
                  <a:lnTo>
                    <a:pt x="2502077" y="8465998"/>
                  </a:lnTo>
                  <a:lnTo>
                    <a:pt x="2504008" y="8457857"/>
                  </a:lnTo>
                  <a:close/>
                </a:path>
                <a:path w="7360284" h="8668385">
                  <a:moveTo>
                    <a:pt x="2598547" y="8556244"/>
                  </a:moveTo>
                  <a:lnTo>
                    <a:pt x="2597048" y="8549615"/>
                  </a:lnTo>
                  <a:lnTo>
                    <a:pt x="2593022" y="8544039"/>
                  </a:lnTo>
                  <a:lnTo>
                    <a:pt x="2587256" y="8540255"/>
                  </a:lnTo>
                  <a:lnTo>
                    <a:pt x="2580563" y="8539048"/>
                  </a:lnTo>
                  <a:lnTo>
                    <a:pt x="2572270" y="8539455"/>
                  </a:lnTo>
                  <a:lnTo>
                    <a:pt x="2564142" y="8547798"/>
                  </a:lnTo>
                  <a:lnTo>
                    <a:pt x="2564155" y="8555901"/>
                  </a:lnTo>
                  <a:lnTo>
                    <a:pt x="2565641" y="8562607"/>
                  </a:lnTo>
                  <a:lnTo>
                    <a:pt x="2569616" y="8568093"/>
                  </a:lnTo>
                  <a:lnTo>
                    <a:pt x="2575382" y="8571713"/>
                  </a:lnTo>
                  <a:lnTo>
                    <a:pt x="2582265" y="8572830"/>
                  </a:lnTo>
                  <a:lnTo>
                    <a:pt x="2591181" y="8572386"/>
                  </a:lnTo>
                  <a:lnTo>
                    <a:pt x="2598483" y="8564956"/>
                  </a:lnTo>
                  <a:lnTo>
                    <a:pt x="2598547" y="8556244"/>
                  </a:lnTo>
                  <a:close/>
                </a:path>
                <a:path w="7360284" h="8668385">
                  <a:moveTo>
                    <a:pt x="2605036" y="8359343"/>
                  </a:moveTo>
                  <a:lnTo>
                    <a:pt x="2603550" y="8350072"/>
                  </a:lnTo>
                  <a:lnTo>
                    <a:pt x="2598712" y="8342439"/>
                  </a:lnTo>
                  <a:lnTo>
                    <a:pt x="2591257" y="8337194"/>
                  </a:lnTo>
                  <a:lnTo>
                    <a:pt x="2581948" y="8335137"/>
                  </a:lnTo>
                  <a:lnTo>
                    <a:pt x="2572537" y="8336724"/>
                  </a:lnTo>
                  <a:lnTo>
                    <a:pt x="2565057" y="8341538"/>
                  </a:lnTo>
                  <a:lnTo>
                    <a:pt x="2560142" y="8348980"/>
                  </a:lnTo>
                  <a:lnTo>
                    <a:pt x="2558364" y="8358441"/>
                  </a:lnTo>
                  <a:lnTo>
                    <a:pt x="2560282" y="8367750"/>
                  </a:lnTo>
                  <a:lnTo>
                    <a:pt x="2565425" y="8375370"/>
                  </a:lnTo>
                  <a:lnTo>
                    <a:pt x="2572956" y="8380463"/>
                  </a:lnTo>
                  <a:lnTo>
                    <a:pt x="2581986" y="8382165"/>
                  </a:lnTo>
                  <a:lnTo>
                    <a:pt x="2590495" y="8380095"/>
                  </a:lnTo>
                  <a:lnTo>
                    <a:pt x="2597734" y="8375040"/>
                  </a:lnTo>
                  <a:lnTo>
                    <a:pt x="2602877" y="8367839"/>
                  </a:lnTo>
                  <a:lnTo>
                    <a:pt x="2605036" y="8359343"/>
                  </a:lnTo>
                  <a:close/>
                </a:path>
                <a:path w="7360284" h="8668385">
                  <a:moveTo>
                    <a:pt x="2698610" y="8457794"/>
                  </a:moveTo>
                  <a:lnTo>
                    <a:pt x="2697442" y="8450212"/>
                  </a:lnTo>
                  <a:lnTo>
                    <a:pt x="2693784" y="8444116"/>
                  </a:lnTo>
                  <a:lnTo>
                    <a:pt x="2688094" y="8439988"/>
                  </a:lnTo>
                  <a:lnTo>
                    <a:pt x="2680830" y="8438312"/>
                  </a:lnTo>
                  <a:lnTo>
                    <a:pt x="2673413" y="8439506"/>
                  </a:lnTo>
                  <a:lnTo>
                    <a:pt x="2667368" y="8443265"/>
                  </a:lnTo>
                  <a:lnTo>
                    <a:pt x="2663253" y="8449069"/>
                  </a:lnTo>
                  <a:lnTo>
                    <a:pt x="2661589" y="8456409"/>
                  </a:lnTo>
                  <a:lnTo>
                    <a:pt x="2662847" y="8463813"/>
                  </a:lnTo>
                  <a:lnTo>
                    <a:pt x="2666657" y="8469998"/>
                  </a:lnTo>
                  <a:lnTo>
                    <a:pt x="2672423" y="8474304"/>
                  </a:lnTo>
                  <a:lnTo>
                    <a:pt x="2679560" y="8476082"/>
                  </a:lnTo>
                  <a:lnTo>
                    <a:pt x="2686926" y="8474926"/>
                  </a:lnTo>
                  <a:lnTo>
                    <a:pt x="2692920" y="8471129"/>
                  </a:lnTo>
                  <a:lnTo>
                    <a:pt x="2696997" y="8465248"/>
                  </a:lnTo>
                  <a:lnTo>
                    <a:pt x="2698610" y="8457794"/>
                  </a:lnTo>
                  <a:close/>
                </a:path>
                <a:path w="7360284" h="8668385">
                  <a:moveTo>
                    <a:pt x="2792882" y="8549551"/>
                  </a:moveTo>
                  <a:lnTo>
                    <a:pt x="2786811" y="8542515"/>
                  </a:lnTo>
                  <a:lnTo>
                    <a:pt x="2779788" y="8541982"/>
                  </a:lnTo>
                  <a:lnTo>
                    <a:pt x="2772930" y="8541461"/>
                  </a:lnTo>
                  <a:lnTo>
                    <a:pt x="2765691" y="8547913"/>
                  </a:lnTo>
                  <a:lnTo>
                    <a:pt x="2764688" y="8562327"/>
                  </a:lnTo>
                  <a:lnTo>
                    <a:pt x="2770568" y="8568855"/>
                  </a:lnTo>
                  <a:lnTo>
                    <a:pt x="2786151" y="8569795"/>
                  </a:lnTo>
                  <a:lnTo>
                    <a:pt x="2792184" y="8564562"/>
                  </a:lnTo>
                  <a:lnTo>
                    <a:pt x="2792882" y="8549551"/>
                  </a:lnTo>
                  <a:close/>
                </a:path>
                <a:path w="7360284" h="8668385">
                  <a:moveTo>
                    <a:pt x="2800312" y="8359597"/>
                  </a:moveTo>
                  <a:lnTo>
                    <a:pt x="2798953" y="8350923"/>
                  </a:lnTo>
                  <a:lnTo>
                    <a:pt x="2794330" y="8343544"/>
                  </a:lnTo>
                  <a:lnTo>
                    <a:pt x="2787319" y="8338452"/>
                  </a:lnTo>
                  <a:lnTo>
                    <a:pt x="2778823" y="8336572"/>
                  </a:lnTo>
                  <a:lnTo>
                    <a:pt x="2770987" y="8338388"/>
                  </a:lnTo>
                  <a:lnTo>
                    <a:pt x="2764180" y="8343151"/>
                  </a:lnTo>
                  <a:lnTo>
                    <a:pt x="2759329" y="8349958"/>
                  </a:lnTo>
                  <a:lnTo>
                    <a:pt x="2757347" y="8357895"/>
                  </a:lnTo>
                  <a:lnTo>
                    <a:pt x="2758859" y="8365884"/>
                  </a:lnTo>
                  <a:lnTo>
                    <a:pt x="2763342" y="8372678"/>
                  </a:lnTo>
                  <a:lnTo>
                    <a:pt x="2770022" y="8377466"/>
                  </a:lnTo>
                  <a:lnTo>
                    <a:pt x="2778112" y="8379447"/>
                  </a:lnTo>
                  <a:lnTo>
                    <a:pt x="2786456" y="8378152"/>
                  </a:lnTo>
                  <a:lnTo>
                    <a:pt x="2793365" y="8374037"/>
                  </a:lnTo>
                  <a:lnTo>
                    <a:pt x="2798191" y="8367649"/>
                  </a:lnTo>
                  <a:lnTo>
                    <a:pt x="2800312" y="8359597"/>
                  </a:lnTo>
                  <a:close/>
                </a:path>
                <a:path w="7360284" h="8668385">
                  <a:moveTo>
                    <a:pt x="2894838" y="8449627"/>
                  </a:moveTo>
                  <a:lnTo>
                    <a:pt x="2887624" y="8441919"/>
                  </a:lnTo>
                  <a:lnTo>
                    <a:pt x="2869438" y="8441017"/>
                  </a:lnTo>
                  <a:lnTo>
                    <a:pt x="2861894" y="8447570"/>
                  </a:lnTo>
                  <a:lnTo>
                    <a:pt x="2860916" y="8464626"/>
                  </a:lnTo>
                  <a:lnTo>
                    <a:pt x="2868612" y="8473072"/>
                  </a:lnTo>
                  <a:lnTo>
                    <a:pt x="2876931" y="8473516"/>
                  </a:lnTo>
                  <a:lnTo>
                    <a:pt x="2885173" y="8473948"/>
                  </a:lnTo>
                  <a:lnTo>
                    <a:pt x="2893530" y="8466480"/>
                  </a:lnTo>
                  <a:lnTo>
                    <a:pt x="2894838" y="8449627"/>
                  </a:lnTo>
                  <a:close/>
                </a:path>
                <a:path w="7360284" h="8668385">
                  <a:moveTo>
                    <a:pt x="2994495" y="8367420"/>
                  </a:moveTo>
                  <a:lnTo>
                    <a:pt x="2975876" y="8340382"/>
                  </a:lnTo>
                  <a:lnTo>
                    <a:pt x="2969349" y="8342147"/>
                  </a:lnTo>
                  <a:lnTo>
                    <a:pt x="2963837" y="8346326"/>
                  </a:lnTo>
                  <a:lnTo>
                    <a:pt x="2960065" y="8352168"/>
                  </a:lnTo>
                  <a:lnTo>
                    <a:pt x="2958769" y="8358873"/>
                  </a:lnTo>
                  <a:lnTo>
                    <a:pt x="2959011" y="8368385"/>
                  </a:lnTo>
                  <a:lnTo>
                    <a:pt x="2967240" y="8375904"/>
                  </a:lnTo>
                  <a:lnTo>
                    <a:pt x="2987027" y="8375294"/>
                  </a:lnTo>
                  <a:lnTo>
                    <a:pt x="2994495" y="8367420"/>
                  </a:lnTo>
                  <a:close/>
                </a:path>
                <a:path w="7360284" h="8668385">
                  <a:moveTo>
                    <a:pt x="3085427" y="8451215"/>
                  </a:moveTo>
                  <a:lnTo>
                    <a:pt x="3082302" y="8447138"/>
                  </a:lnTo>
                  <a:lnTo>
                    <a:pt x="3069196" y="8446186"/>
                  </a:lnTo>
                  <a:lnTo>
                    <a:pt x="3065526" y="8450199"/>
                  </a:lnTo>
                  <a:lnTo>
                    <a:pt x="3064903" y="8456562"/>
                  </a:lnTo>
                  <a:lnTo>
                    <a:pt x="3064954" y="8463356"/>
                  </a:lnTo>
                  <a:lnTo>
                    <a:pt x="3068409" y="8467103"/>
                  </a:lnTo>
                  <a:lnTo>
                    <a:pt x="3081096" y="8468055"/>
                  </a:lnTo>
                  <a:lnTo>
                    <a:pt x="3085414" y="8464474"/>
                  </a:lnTo>
                  <a:lnTo>
                    <a:pt x="3085427" y="8451215"/>
                  </a:lnTo>
                  <a:close/>
                </a:path>
                <a:path w="7360284" h="8668385">
                  <a:moveTo>
                    <a:pt x="3187649" y="8364855"/>
                  </a:moveTo>
                  <a:lnTo>
                    <a:pt x="3186493" y="8350199"/>
                  </a:lnTo>
                  <a:lnTo>
                    <a:pt x="3181439" y="8345779"/>
                  </a:lnTo>
                  <a:lnTo>
                    <a:pt x="3166668" y="8345462"/>
                  </a:lnTo>
                  <a:lnTo>
                    <a:pt x="3162477" y="8350529"/>
                  </a:lnTo>
                  <a:lnTo>
                    <a:pt x="3160941" y="8358098"/>
                  </a:lnTo>
                  <a:lnTo>
                    <a:pt x="3161893" y="8365033"/>
                  </a:lnTo>
                  <a:lnTo>
                    <a:pt x="3165398" y="8370087"/>
                  </a:lnTo>
                  <a:lnTo>
                    <a:pt x="3180029" y="8371891"/>
                  </a:lnTo>
                  <a:lnTo>
                    <a:pt x="3187649" y="8364855"/>
                  </a:lnTo>
                  <a:close/>
                </a:path>
                <a:path w="7360284" h="8668385">
                  <a:moveTo>
                    <a:pt x="7127545" y="4453179"/>
                  </a:moveTo>
                  <a:lnTo>
                    <a:pt x="7120522" y="4445038"/>
                  </a:lnTo>
                  <a:lnTo>
                    <a:pt x="7112394" y="4444416"/>
                  </a:lnTo>
                  <a:lnTo>
                    <a:pt x="7104456" y="4443806"/>
                  </a:lnTo>
                  <a:lnTo>
                    <a:pt x="7096087" y="4451274"/>
                  </a:lnTo>
                  <a:lnTo>
                    <a:pt x="7094918" y="4467949"/>
                  </a:lnTo>
                  <a:lnTo>
                    <a:pt x="7101738" y="4475505"/>
                  </a:lnTo>
                  <a:lnTo>
                    <a:pt x="7119760" y="4476597"/>
                  </a:lnTo>
                  <a:lnTo>
                    <a:pt x="7126732" y="4470539"/>
                  </a:lnTo>
                  <a:lnTo>
                    <a:pt x="7127545" y="4453179"/>
                  </a:lnTo>
                  <a:close/>
                </a:path>
                <a:path w="7360284" h="8668385">
                  <a:moveTo>
                    <a:pt x="7128091" y="110185"/>
                  </a:moveTo>
                  <a:lnTo>
                    <a:pt x="7121779" y="101739"/>
                  </a:lnTo>
                  <a:lnTo>
                    <a:pt x="7113549" y="100393"/>
                  </a:lnTo>
                  <a:lnTo>
                    <a:pt x="7105688" y="99110"/>
                  </a:lnTo>
                  <a:lnTo>
                    <a:pt x="7096900" y="105854"/>
                  </a:lnTo>
                  <a:lnTo>
                    <a:pt x="7094398" y="122605"/>
                  </a:lnTo>
                  <a:lnTo>
                    <a:pt x="7100583" y="130606"/>
                  </a:lnTo>
                  <a:lnTo>
                    <a:pt x="7118426" y="132930"/>
                  </a:lnTo>
                  <a:lnTo>
                    <a:pt x="7126033" y="127279"/>
                  </a:lnTo>
                  <a:lnTo>
                    <a:pt x="7128091" y="110185"/>
                  </a:lnTo>
                  <a:close/>
                </a:path>
                <a:path w="7360284" h="8668385">
                  <a:moveTo>
                    <a:pt x="7136143" y="4233405"/>
                  </a:moveTo>
                  <a:lnTo>
                    <a:pt x="7134580" y="4223359"/>
                  </a:lnTo>
                  <a:lnTo>
                    <a:pt x="7129221" y="4214850"/>
                  </a:lnTo>
                  <a:lnTo>
                    <a:pt x="7121118" y="4208945"/>
                  </a:lnTo>
                  <a:lnTo>
                    <a:pt x="7111289" y="4206773"/>
                  </a:lnTo>
                  <a:lnTo>
                    <a:pt x="7102208" y="4208869"/>
                  </a:lnTo>
                  <a:lnTo>
                    <a:pt x="7094334" y="4214393"/>
                  </a:lnTo>
                  <a:lnTo>
                    <a:pt x="7088721" y="4222267"/>
                  </a:lnTo>
                  <a:lnTo>
                    <a:pt x="7086435" y="4231449"/>
                  </a:lnTo>
                  <a:lnTo>
                    <a:pt x="7088187" y="4240682"/>
                  </a:lnTo>
                  <a:lnTo>
                    <a:pt x="7093369" y="4248543"/>
                  </a:lnTo>
                  <a:lnTo>
                    <a:pt x="7101103" y="4254081"/>
                  </a:lnTo>
                  <a:lnTo>
                    <a:pt x="7110463" y="4256379"/>
                  </a:lnTo>
                  <a:lnTo>
                    <a:pt x="7120115" y="4254881"/>
                  </a:lnTo>
                  <a:lnTo>
                    <a:pt x="7128103" y="4250106"/>
                  </a:lnTo>
                  <a:lnTo>
                    <a:pt x="7133691" y="4242727"/>
                  </a:lnTo>
                  <a:lnTo>
                    <a:pt x="7136143" y="4233405"/>
                  </a:lnTo>
                  <a:close/>
                </a:path>
                <a:path w="7360284" h="8668385">
                  <a:moveTo>
                    <a:pt x="7136193" y="345249"/>
                  </a:moveTo>
                  <a:lnTo>
                    <a:pt x="7134339" y="335851"/>
                  </a:lnTo>
                  <a:lnTo>
                    <a:pt x="7129145" y="327901"/>
                  </a:lnTo>
                  <a:lnTo>
                    <a:pt x="7121499" y="322300"/>
                  </a:lnTo>
                  <a:lnTo>
                    <a:pt x="7112254" y="319976"/>
                  </a:lnTo>
                  <a:lnTo>
                    <a:pt x="7102538" y="321894"/>
                  </a:lnTo>
                  <a:lnTo>
                    <a:pt x="7094194" y="327647"/>
                  </a:lnTo>
                  <a:lnTo>
                    <a:pt x="7088454" y="336042"/>
                  </a:lnTo>
                  <a:lnTo>
                    <a:pt x="7086486" y="345871"/>
                  </a:lnTo>
                  <a:lnTo>
                    <a:pt x="7088733" y="355079"/>
                  </a:lnTo>
                  <a:lnTo>
                    <a:pt x="7094283" y="362635"/>
                  </a:lnTo>
                  <a:lnTo>
                    <a:pt x="7102246" y="367728"/>
                  </a:lnTo>
                  <a:lnTo>
                    <a:pt x="7111759" y="369531"/>
                  </a:lnTo>
                  <a:lnTo>
                    <a:pt x="7121296" y="367563"/>
                  </a:lnTo>
                  <a:lnTo>
                    <a:pt x="7129018" y="362381"/>
                  </a:lnTo>
                  <a:lnTo>
                    <a:pt x="7134225" y="354698"/>
                  </a:lnTo>
                  <a:lnTo>
                    <a:pt x="7136193" y="345249"/>
                  </a:lnTo>
                  <a:close/>
                </a:path>
                <a:path w="7360284" h="8668385">
                  <a:moveTo>
                    <a:pt x="7230618" y="4567961"/>
                  </a:moveTo>
                  <a:lnTo>
                    <a:pt x="7227989" y="4567809"/>
                  </a:lnTo>
                  <a:lnTo>
                    <a:pt x="7226211" y="4567263"/>
                  </a:lnTo>
                  <a:lnTo>
                    <a:pt x="7222795" y="4567072"/>
                  </a:lnTo>
                  <a:lnTo>
                    <a:pt x="7220305" y="4568241"/>
                  </a:lnTo>
                  <a:lnTo>
                    <a:pt x="7218883" y="4574133"/>
                  </a:lnTo>
                  <a:lnTo>
                    <a:pt x="7220178" y="4575657"/>
                  </a:lnTo>
                  <a:lnTo>
                    <a:pt x="7226033" y="4575670"/>
                  </a:lnTo>
                  <a:lnTo>
                    <a:pt x="7228433" y="4574095"/>
                  </a:lnTo>
                  <a:lnTo>
                    <a:pt x="7230618" y="4567961"/>
                  </a:lnTo>
                  <a:close/>
                </a:path>
                <a:path w="7360284" h="8668385">
                  <a:moveTo>
                    <a:pt x="7231278" y="8267"/>
                  </a:moveTo>
                  <a:lnTo>
                    <a:pt x="7229754" y="1714"/>
                  </a:lnTo>
                  <a:lnTo>
                    <a:pt x="7226376" y="520"/>
                  </a:lnTo>
                  <a:lnTo>
                    <a:pt x="7223277" y="0"/>
                  </a:lnTo>
                  <a:lnTo>
                    <a:pt x="7220674" y="76"/>
                  </a:lnTo>
                  <a:lnTo>
                    <a:pt x="7218858" y="1168"/>
                  </a:lnTo>
                  <a:lnTo>
                    <a:pt x="7219353" y="7467"/>
                  </a:lnTo>
                  <a:lnTo>
                    <a:pt x="7221880" y="9563"/>
                  </a:lnTo>
                  <a:lnTo>
                    <a:pt x="7227951" y="10033"/>
                  </a:lnTo>
                  <a:lnTo>
                    <a:pt x="7231278" y="8267"/>
                  </a:lnTo>
                  <a:close/>
                </a:path>
                <a:path w="7360284" h="8668385">
                  <a:moveTo>
                    <a:pt x="7244753" y="4347349"/>
                  </a:moveTo>
                  <a:lnTo>
                    <a:pt x="7243724" y="4340288"/>
                  </a:lnTo>
                  <a:lnTo>
                    <a:pt x="7239927" y="4334268"/>
                  </a:lnTo>
                  <a:lnTo>
                    <a:pt x="7234047" y="4329989"/>
                  </a:lnTo>
                  <a:lnTo>
                    <a:pt x="7226732" y="4328134"/>
                  </a:lnTo>
                  <a:lnTo>
                    <a:pt x="7219213" y="4329176"/>
                  </a:lnTo>
                  <a:lnTo>
                    <a:pt x="7213003" y="4332744"/>
                  </a:lnTo>
                  <a:lnTo>
                    <a:pt x="7208672" y="4338345"/>
                  </a:lnTo>
                  <a:lnTo>
                    <a:pt x="7206805" y="4345457"/>
                  </a:lnTo>
                  <a:lnTo>
                    <a:pt x="7208025" y="4352468"/>
                  </a:lnTo>
                  <a:lnTo>
                    <a:pt x="7211974" y="4358691"/>
                  </a:lnTo>
                  <a:lnTo>
                    <a:pt x="7217842" y="4363237"/>
                  </a:lnTo>
                  <a:lnTo>
                    <a:pt x="7224789" y="4365206"/>
                  </a:lnTo>
                  <a:lnTo>
                    <a:pt x="7231824" y="4363999"/>
                  </a:lnTo>
                  <a:lnTo>
                    <a:pt x="7238060" y="4360113"/>
                  </a:lnTo>
                  <a:lnTo>
                    <a:pt x="7242645" y="4354309"/>
                  </a:lnTo>
                  <a:lnTo>
                    <a:pt x="7244753" y="4347349"/>
                  </a:lnTo>
                  <a:close/>
                </a:path>
                <a:path w="7360284" h="8668385">
                  <a:moveTo>
                    <a:pt x="7244855" y="230327"/>
                  </a:moveTo>
                  <a:lnTo>
                    <a:pt x="7243191" y="223418"/>
                  </a:lnTo>
                  <a:lnTo>
                    <a:pt x="7238898" y="217703"/>
                  </a:lnTo>
                  <a:lnTo>
                    <a:pt x="7232688" y="213855"/>
                  </a:lnTo>
                  <a:lnTo>
                    <a:pt x="7225284" y="212521"/>
                  </a:lnTo>
                  <a:lnTo>
                    <a:pt x="7217892" y="214083"/>
                  </a:lnTo>
                  <a:lnTo>
                    <a:pt x="7212076" y="218097"/>
                  </a:lnTo>
                  <a:lnTo>
                    <a:pt x="7208317" y="224040"/>
                  </a:lnTo>
                  <a:lnTo>
                    <a:pt x="7207161" y="231368"/>
                  </a:lnTo>
                  <a:lnTo>
                    <a:pt x="7208952" y="238544"/>
                  </a:lnTo>
                  <a:lnTo>
                    <a:pt x="7213232" y="244462"/>
                  </a:lnTo>
                  <a:lnTo>
                    <a:pt x="7219264" y="248399"/>
                  </a:lnTo>
                  <a:lnTo>
                    <a:pt x="7226313" y="249682"/>
                  </a:lnTo>
                  <a:lnTo>
                    <a:pt x="7233259" y="247827"/>
                  </a:lnTo>
                  <a:lnTo>
                    <a:pt x="7239216" y="243408"/>
                  </a:lnTo>
                  <a:lnTo>
                    <a:pt x="7243356" y="237274"/>
                  </a:lnTo>
                  <a:lnTo>
                    <a:pt x="7244855" y="230327"/>
                  </a:lnTo>
                  <a:close/>
                </a:path>
                <a:path w="7360284" h="8668385">
                  <a:moveTo>
                    <a:pt x="7350392" y="4455807"/>
                  </a:moveTo>
                  <a:lnTo>
                    <a:pt x="7346251" y="4452658"/>
                  </a:lnTo>
                  <a:lnTo>
                    <a:pt x="7340562" y="4451667"/>
                  </a:lnTo>
                  <a:lnTo>
                    <a:pt x="7334999" y="4451820"/>
                  </a:lnTo>
                  <a:lnTo>
                    <a:pt x="7331011" y="4454461"/>
                  </a:lnTo>
                  <a:lnTo>
                    <a:pt x="7330389" y="4465421"/>
                  </a:lnTo>
                  <a:lnTo>
                    <a:pt x="7333539" y="4470146"/>
                  </a:lnTo>
                  <a:lnTo>
                    <a:pt x="7345058" y="4470578"/>
                  </a:lnTo>
                  <a:lnTo>
                    <a:pt x="7348804" y="4467149"/>
                  </a:lnTo>
                  <a:lnTo>
                    <a:pt x="7350392" y="4455807"/>
                  </a:lnTo>
                  <a:close/>
                </a:path>
                <a:path w="7360284" h="8668385">
                  <a:moveTo>
                    <a:pt x="7351141" y="121894"/>
                  </a:moveTo>
                  <a:lnTo>
                    <a:pt x="7350620" y="108940"/>
                  </a:lnTo>
                  <a:lnTo>
                    <a:pt x="7346099" y="105435"/>
                  </a:lnTo>
                  <a:lnTo>
                    <a:pt x="7338276" y="104724"/>
                  </a:lnTo>
                  <a:lnTo>
                    <a:pt x="7333221" y="106934"/>
                  </a:lnTo>
                  <a:lnTo>
                    <a:pt x="7327938" y="109969"/>
                  </a:lnTo>
                  <a:lnTo>
                    <a:pt x="7329932" y="124358"/>
                  </a:lnTo>
                  <a:lnTo>
                    <a:pt x="7334644" y="127787"/>
                  </a:lnTo>
                  <a:lnTo>
                    <a:pt x="7347725" y="125996"/>
                  </a:lnTo>
                  <a:lnTo>
                    <a:pt x="7351141" y="121894"/>
                  </a:lnTo>
                  <a:close/>
                </a:path>
                <a:path w="7360284" h="8668385">
                  <a:moveTo>
                    <a:pt x="7360259" y="345376"/>
                  </a:moveTo>
                  <a:lnTo>
                    <a:pt x="7358697" y="337477"/>
                  </a:lnTo>
                  <a:lnTo>
                    <a:pt x="7354341" y="330796"/>
                  </a:lnTo>
                  <a:lnTo>
                    <a:pt x="7347966" y="326136"/>
                  </a:lnTo>
                  <a:lnTo>
                    <a:pt x="7340308" y="324307"/>
                  </a:lnTo>
                  <a:lnTo>
                    <a:pt x="7332751" y="325907"/>
                  </a:lnTo>
                  <a:lnTo>
                    <a:pt x="7326135" y="330441"/>
                  </a:lnTo>
                  <a:lnTo>
                    <a:pt x="7321372" y="336981"/>
                  </a:lnTo>
                  <a:lnTo>
                    <a:pt x="7319416" y="344627"/>
                  </a:lnTo>
                  <a:lnTo>
                    <a:pt x="7320839" y="352399"/>
                  </a:lnTo>
                  <a:lnTo>
                    <a:pt x="7325131" y="358876"/>
                  </a:lnTo>
                  <a:lnTo>
                    <a:pt x="7331608" y="363347"/>
                  </a:lnTo>
                  <a:lnTo>
                    <a:pt x="7339558" y="365099"/>
                  </a:lnTo>
                  <a:lnTo>
                    <a:pt x="7347648" y="363689"/>
                  </a:lnTo>
                  <a:lnTo>
                    <a:pt x="7354202" y="359537"/>
                  </a:lnTo>
                  <a:lnTo>
                    <a:pt x="7358608" y="353250"/>
                  </a:lnTo>
                  <a:lnTo>
                    <a:pt x="7360259" y="345376"/>
                  </a:lnTo>
                  <a:close/>
                </a:path>
                <a:path w="7360284" h="8668385">
                  <a:moveTo>
                    <a:pt x="7360272" y="4231183"/>
                  </a:moveTo>
                  <a:lnTo>
                    <a:pt x="7358278" y="4223385"/>
                  </a:lnTo>
                  <a:lnTo>
                    <a:pt x="7353554" y="4216920"/>
                  </a:lnTo>
                  <a:lnTo>
                    <a:pt x="7346924" y="4212602"/>
                  </a:lnTo>
                  <a:lnTo>
                    <a:pt x="7339241" y="4211193"/>
                  </a:lnTo>
                  <a:lnTo>
                    <a:pt x="7331697" y="4213225"/>
                  </a:lnTo>
                  <a:lnTo>
                    <a:pt x="7325322" y="4218063"/>
                  </a:lnTo>
                  <a:lnTo>
                    <a:pt x="7320966" y="4224820"/>
                  </a:lnTo>
                  <a:lnTo>
                    <a:pt x="7319454" y="4232580"/>
                  </a:lnTo>
                  <a:lnTo>
                    <a:pt x="7321283" y="4240301"/>
                  </a:lnTo>
                  <a:lnTo>
                    <a:pt x="7325893" y="4246511"/>
                  </a:lnTo>
                  <a:lnTo>
                    <a:pt x="7332561" y="4250614"/>
                  </a:lnTo>
                  <a:lnTo>
                    <a:pt x="7340625" y="4251934"/>
                  </a:lnTo>
                  <a:lnTo>
                    <a:pt x="7348626" y="4250131"/>
                  </a:lnTo>
                  <a:lnTo>
                    <a:pt x="7354964" y="4245648"/>
                  </a:lnTo>
                  <a:lnTo>
                    <a:pt x="7359040" y="4239133"/>
                  </a:lnTo>
                  <a:lnTo>
                    <a:pt x="7360272" y="42311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048" y="7608240"/>
              <a:ext cx="3470910" cy="3079750"/>
            </a:xfrm>
            <a:custGeom>
              <a:avLst/>
              <a:gdLst/>
              <a:ahLst/>
              <a:cxnLst/>
              <a:rect l="l" t="t" r="r" b="b"/>
              <a:pathLst>
                <a:path w="3470910" h="3079750">
                  <a:moveTo>
                    <a:pt x="14630" y="893000"/>
                  </a:moveTo>
                  <a:lnTo>
                    <a:pt x="13004" y="890663"/>
                  </a:lnTo>
                  <a:lnTo>
                    <a:pt x="10083" y="889927"/>
                  </a:lnTo>
                  <a:lnTo>
                    <a:pt x="5676" y="889393"/>
                  </a:lnTo>
                  <a:lnTo>
                    <a:pt x="3200" y="891324"/>
                  </a:lnTo>
                  <a:lnTo>
                    <a:pt x="1651" y="899134"/>
                  </a:lnTo>
                  <a:lnTo>
                    <a:pt x="4089" y="902335"/>
                  </a:lnTo>
                  <a:lnTo>
                    <a:pt x="11696" y="902716"/>
                  </a:lnTo>
                  <a:lnTo>
                    <a:pt x="14262" y="900379"/>
                  </a:lnTo>
                  <a:lnTo>
                    <a:pt x="14630" y="893000"/>
                  </a:lnTo>
                  <a:close/>
                </a:path>
                <a:path w="3470910" h="3079750">
                  <a:moveTo>
                    <a:pt x="15163" y="1294320"/>
                  </a:moveTo>
                  <a:lnTo>
                    <a:pt x="13754" y="1286560"/>
                  </a:lnTo>
                  <a:lnTo>
                    <a:pt x="11264" y="1284490"/>
                  </a:lnTo>
                  <a:lnTo>
                    <a:pt x="3898" y="1285748"/>
                  </a:lnTo>
                  <a:lnTo>
                    <a:pt x="2387" y="1288288"/>
                  </a:lnTo>
                  <a:lnTo>
                    <a:pt x="2387" y="1289189"/>
                  </a:lnTo>
                  <a:lnTo>
                    <a:pt x="2603" y="1295717"/>
                  </a:lnTo>
                  <a:lnTo>
                    <a:pt x="5257" y="1297914"/>
                  </a:lnTo>
                  <a:lnTo>
                    <a:pt x="12890" y="1297660"/>
                  </a:lnTo>
                  <a:lnTo>
                    <a:pt x="15163" y="1294320"/>
                  </a:lnTo>
                  <a:close/>
                </a:path>
                <a:path w="3470910" h="3079750">
                  <a:moveTo>
                    <a:pt x="17360" y="1089215"/>
                  </a:moveTo>
                  <a:lnTo>
                    <a:pt x="13563" y="1086764"/>
                  </a:lnTo>
                  <a:lnTo>
                    <a:pt x="8661" y="1086027"/>
                  </a:lnTo>
                  <a:lnTo>
                    <a:pt x="3340" y="1086573"/>
                  </a:lnTo>
                  <a:lnTo>
                    <a:pt x="0" y="1089355"/>
                  </a:lnTo>
                  <a:lnTo>
                    <a:pt x="393" y="1098892"/>
                  </a:lnTo>
                  <a:lnTo>
                    <a:pt x="3251" y="1101826"/>
                  </a:lnTo>
                  <a:lnTo>
                    <a:pt x="12915" y="1102766"/>
                  </a:lnTo>
                  <a:lnTo>
                    <a:pt x="16395" y="1099756"/>
                  </a:lnTo>
                  <a:lnTo>
                    <a:pt x="17360" y="1089215"/>
                  </a:lnTo>
                  <a:close/>
                </a:path>
                <a:path w="3470910" h="3079750">
                  <a:moveTo>
                    <a:pt x="113411" y="405117"/>
                  </a:moveTo>
                  <a:lnTo>
                    <a:pt x="113030" y="397802"/>
                  </a:lnTo>
                  <a:lnTo>
                    <a:pt x="110718" y="396024"/>
                  </a:lnTo>
                  <a:lnTo>
                    <a:pt x="107226" y="395516"/>
                  </a:lnTo>
                  <a:lnTo>
                    <a:pt x="103809" y="396113"/>
                  </a:lnTo>
                  <a:lnTo>
                    <a:pt x="101307" y="397802"/>
                  </a:lnTo>
                  <a:lnTo>
                    <a:pt x="101168" y="406069"/>
                  </a:lnTo>
                  <a:lnTo>
                    <a:pt x="103568" y="408762"/>
                  </a:lnTo>
                  <a:lnTo>
                    <a:pt x="111709" y="407860"/>
                  </a:lnTo>
                  <a:lnTo>
                    <a:pt x="113411" y="405117"/>
                  </a:lnTo>
                  <a:close/>
                </a:path>
                <a:path w="3470910" h="3079750">
                  <a:moveTo>
                    <a:pt x="113753" y="1783575"/>
                  </a:moveTo>
                  <a:lnTo>
                    <a:pt x="112699" y="1780641"/>
                  </a:lnTo>
                  <a:lnTo>
                    <a:pt x="108445" y="1779206"/>
                  </a:lnTo>
                  <a:lnTo>
                    <a:pt x="105562" y="1778673"/>
                  </a:lnTo>
                  <a:lnTo>
                    <a:pt x="102730" y="1779689"/>
                  </a:lnTo>
                  <a:lnTo>
                    <a:pt x="100266" y="1787512"/>
                  </a:lnTo>
                  <a:lnTo>
                    <a:pt x="101892" y="1790814"/>
                  </a:lnTo>
                  <a:lnTo>
                    <a:pt x="109943" y="1792503"/>
                  </a:lnTo>
                  <a:lnTo>
                    <a:pt x="112445" y="1790255"/>
                  </a:lnTo>
                  <a:lnTo>
                    <a:pt x="113753" y="1783575"/>
                  </a:lnTo>
                  <a:close/>
                </a:path>
                <a:path w="3470910" h="3079750">
                  <a:moveTo>
                    <a:pt x="117081" y="1582039"/>
                  </a:moveTo>
                  <a:lnTo>
                    <a:pt x="113144" y="1579092"/>
                  </a:lnTo>
                  <a:lnTo>
                    <a:pt x="107035" y="1577733"/>
                  </a:lnTo>
                  <a:lnTo>
                    <a:pt x="101904" y="1579016"/>
                  </a:lnTo>
                  <a:lnTo>
                    <a:pt x="97472" y="1581721"/>
                  </a:lnTo>
                  <a:lnTo>
                    <a:pt x="97993" y="1593964"/>
                  </a:lnTo>
                  <a:lnTo>
                    <a:pt x="101854" y="1597393"/>
                  </a:lnTo>
                  <a:lnTo>
                    <a:pt x="113182" y="1596720"/>
                  </a:lnTo>
                  <a:lnTo>
                    <a:pt x="116446" y="1593583"/>
                  </a:lnTo>
                  <a:lnTo>
                    <a:pt x="117081" y="1582039"/>
                  </a:lnTo>
                  <a:close/>
                </a:path>
                <a:path w="3470910" h="3079750">
                  <a:moveTo>
                    <a:pt x="117576" y="594652"/>
                  </a:moveTo>
                  <a:lnTo>
                    <a:pt x="113855" y="591324"/>
                  </a:lnTo>
                  <a:lnTo>
                    <a:pt x="107594" y="589584"/>
                  </a:lnTo>
                  <a:lnTo>
                    <a:pt x="102489" y="590423"/>
                  </a:lnTo>
                  <a:lnTo>
                    <a:pt x="98094" y="592950"/>
                  </a:lnTo>
                  <a:lnTo>
                    <a:pt x="97370" y="604139"/>
                  </a:lnTo>
                  <a:lnTo>
                    <a:pt x="100291" y="607796"/>
                  </a:lnTo>
                  <a:lnTo>
                    <a:pt x="111467" y="609714"/>
                  </a:lnTo>
                  <a:lnTo>
                    <a:pt x="115709" y="606996"/>
                  </a:lnTo>
                  <a:lnTo>
                    <a:pt x="117576" y="594652"/>
                  </a:lnTo>
                  <a:close/>
                </a:path>
                <a:path w="3470910" h="3079750">
                  <a:moveTo>
                    <a:pt x="215684" y="1878291"/>
                  </a:moveTo>
                  <a:lnTo>
                    <a:pt x="211747" y="1874469"/>
                  </a:lnTo>
                  <a:lnTo>
                    <a:pt x="200253" y="1874583"/>
                  </a:lnTo>
                  <a:lnTo>
                    <a:pt x="196672" y="1878495"/>
                  </a:lnTo>
                  <a:lnTo>
                    <a:pt x="196367" y="1884832"/>
                  </a:lnTo>
                  <a:lnTo>
                    <a:pt x="197523" y="1890585"/>
                  </a:lnTo>
                  <a:lnTo>
                    <a:pt x="200914" y="1893976"/>
                  </a:lnTo>
                  <a:lnTo>
                    <a:pt x="212305" y="1892998"/>
                  </a:lnTo>
                  <a:lnTo>
                    <a:pt x="215430" y="1889721"/>
                  </a:lnTo>
                  <a:lnTo>
                    <a:pt x="215684" y="1878291"/>
                  </a:lnTo>
                  <a:close/>
                </a:path>
                <a:path w="3470910" h="3079750">
                  <a:moveTo>
                    <a:pt x="216090" y="297929"/>
                  </a:moveTo>
                  <a:lnTo>
                    <a:pt x="212407" y="294728"/>
                  </a:lnTo>
                  <a:lnTo>
                    <a:pt x="206806" y="293268"/>
                  </a:lnTo>
                  <a:lnTo>
                    <a:pt x="200710" y="293674"/>
                  </a:lnTo>
                  <a:lnTo>
                    <a:pt x="196684" y="296913"/>
                  </a:lnTo>
                  <a:lnTo>
                    <a:pt x="196291" y="308825"/>
                  </a:lnTo>
                  <a:lnTo>
                    <a:pt x="200228" y="312458"/>
                  </a:lnTo>
                  <a:lnTo>
                    <a:pt x="211442" y="312407"/>
                  </a:lnTo>
                  <a:lnTo>
                    <a:pt x="214934" y="309473"/>
                  </a:lnTo>
                  <a:lnTo>
                    <a:pt x="216090" y="297929"/>
                  </a:lnTo>
                  <a:close/>
                </a:path>
                <a:path w="3470910" h="3079750">
                  <a:moveTo>
                    <a:pt x="311492" y="9804"/>
                  </a:moveTo>
                  <a:lnTo>
                    <a:pt x="310159" y="2044"/>
                  </a:lnTo>
                  <a:lnTo>
                    <a:pt x="307771" y="0"/>
                  </a:lnTo>
                  <a:lnTo>
                    <a:pt x="303364" y="546"/>
                  </a:lnTo>
                  <a:lnTo>
                    <a:pt x="300443" y="1282"/>
                  </a:lnTo>
                  <a:lnTo>
                    <a:pt x="298653" y="3492"/>
                  </a:lnTo>
                  <a:lnTo>
                    <a:pt x="298919" y="10960"/>
                  </a:lnTo>
                  <a:lnTo>
                    <a:pt x="301523" y="13284"/>
                  </a:lnTo>
                  <a:lnTo>
                    <a:pt x="309118" y="13093"/>
                  </a:lnTo>
                  <a:lnTo>
                    <a:pt x="311492" y="9804"/>
                  </a:lnTo>
                  <a:close/>
                </a:path>
                <a:path w="3470910" h="3079750">
                  <a:moveTo>
                    <a:pt x="311518" y="2183688"/>
                  </a:moveTo>
                  <a:lnTo>
                    <a:pt x="310108" y="2175929"/>
                  </a:lnTo>
                  <a:lnTo>
                    <a:pt x="307619" y="2173846"/>
                  </a:lnTo>
                  <a:lnTo>
                    <a:pt x="300266" y="2175103"/>
                  </a:lnTo>
                  <a:lnTo>
                    <a:pt x="298742" y="2177643"/>
                  </a:lnTo>
                  <a:lnTo>
                    <a:pt x="298742" y="2178532"/>
                  </a:lnTo>
                  <a:lnTo>
                    <a:pt x="298945" y="2185085"/>
                  </a:lnTo>
                  <a:lnTo>
                    <a:pt x="301612" y="2187283"/>
                  </a:lnTo>
                  <a:lnTo>
                    <a:pt x="309257" y="2187016"/>
                  </a:lnTo>
                  <a:lnTo>
                    <a:pt x="311518" y="2183688"/>
                  </a:lnTo>
                  <a:close/>
                </a:path>
                <a:path w="3470910" h="3079750">
                  <a:moveTo>
                    <a:pt x="907034" y="2767533"/>
                  </a:moveTo>
                  <a:lnTo>
                    <a:pt x="903071" y="2764586"/>
                  </a:lnTo>
                  <a:lnTo>
                    <a:pt x="897267" y="2763634"/>
                  </a:lnTo>
                  <a:lnTo>
                    <a:pt x="891679" y="2764967"/>
                  </a:lnTo>
                  <a:lnTo>
                    <a:pt x="887488" y="2767939"/>
                  </a:lnTo>
                  <a:lnTo>
                    <a:pt x="888504" y="2780258"/>
                  </a:lnTo>
                  <a:lnTo>
                    <a:pt x="892581" y="2783344"/>
                  </a:lnTo>
                  <a:lnTo>
                    <a:pt x="903897" y="2782316"/>
                  </a:lnTo>
                  <a:lnTo>
                    <a:pt x="906945" y="2778925"/>
                  </a:lnTo>
                  <a:lnTo>
                    <a:pt x="907034" y="2767533"/>
                  </a:lnTo>
                  <a:close/>
                </a:path>
                <a:path w="3470910" h="3079750">
                  <a:moveTo>
                    <a:pt x="1006068" y="2869793"/>
                  </a:moveTo>
                  <a:lnTo>
                    <a:pt x="1002969" y="2866745"/>
                  </a:lnTo>
                  <a:lnTo>
                    <a:pt x="998308" y="2865056"/>
                  </a:lnTo>
                  <a:lnTo>
                    <a:pt x="992759" y="2864116"/>
                  </a:lnTo>
                  <a:lnTo>
                    <a:pt x="988936" y="2866694"/>
                  </a:lnTo>
                  <a:lnTo>
                    <a:pt x="987120" y="2876651"/>
                  </a:lnTo>
                  <a:lnTo>
                    <a:pt x="990219" y="2880258"/>
                  </a:lnTo>
                  <a:lnTo>
                    <a:pt x="999896" y="2881630"/>
                  </a:lnTo>
                  <a:lnTo>
                    <a:pt x="1003046" y="2879064"/>
                  </a:lnTo>
                  <a:lnTo>
                    <a:pt x="1006068" y="2869793"/>
                  </a:lnTo>
                  <a:close/>
                </a:path>
                <a:path w="3470910" h="3079750">
                  <a:moveTo>
                    <a:pt x="1101115" y="2967634"/>
                  </a:moveTo>
                  <a:lnTo>
                    <a:pt x="1099019" y="2965475"/>
                  </a:lnTo>
                  <a:lnTo>
                    <a:pt x="1095375" y="2964827"/>
                  </a:lnTo>
                  <a:lnTo>
                    <a:pt x="1092695" y="2965119"/>
                  </a:lnTo>
                  <a:lnTo>
                    <a:pt x="1090129" y="2965983"/>
                  </a:lnTo>
                  <a:lnTo>
                    <a:pt x="1088682" y="2973933"/>
                  </a:lnTo>
                  <a:lnTo>
                    <a:pt x="1092009" y="2975711"/>
                  </a:lnTo>
                  <a:lnTo>
                    <a:pt x="1099362" y="2976346"/>
                  </a:lnTo>
                  <a:lnTo>
                    <a:pt x="1100874" y="2974187"/>
                  </a:lnTo>
                  <a:lnTo>
                    <a:pt x="1101115" y="2967634"/>
                  </a:lnTo>
                  <a:close/>
                </a:path>
                <a:path w="3470910" h="3079750">
                  <a:moveTo>
                    <a:pt x="1400695" y="3074352"/>
                  </a:moveTo>
                  <a:lnTo>
                    <a:pt x="1398943" y="3064459"/>
                  </a:lnTo>
                  <a:lnTo>
                    <a:pt x="1395095" y="3061639"/>
                  </a:lnTo>
                  <a:lnTo>
                    <a:pt x="1385417" y="3063621"/>
                  </a:lnTo>
                  <a:lnTo>
                    <a:pt x="1382776" y="3066567"/>
                  </a:lnTo>
                  <a:lnTo>
                    <a:pt x="1383538" y="3076067"/>
                  </a:lnTo>
                  <a:lnTo>
                    <a:pt x="1386928" y="3078746"/>
                  </a:lnTo>
                  <a:lnTo>
                    <a:pt x="1392402" y="3078746"/>
                  </a:lnTo>
                  <a:lnTo>
                    <a:pt x="1397342" y="3077629"/>
                  </a:lnTo>
                  <a:lnTo>
                    <a:pt x="1400695" y="3074352"/>
                  </a:lnTo>
                  <a:close/>
                </a:path>
                <a:path w="3470910" h="3079750">
                  <a:moveTo>
                    <a:pt x="2784398" y="3064967"/>
                  </a:moveTo>
                  <a:lnTo>
                    <a:pt x="2780779" y="3061716"/>
                  </a:lnTo>
                  <a:lnTo>
                    <a:pt x="2775166" y="3060204"/>
                  </a:lnTo>
                  <a:lnTo>
                    <a:pt x="2769044" y="3060509"/>
                  </a:lnTo>
                  <a:lnTo>
                    <a:pt x="2765031" y="3063710"/>
                  </a:lnTo>
                  <a:lnTo>
                    <a:pt x="2764472" y="3075660"/>
                  </a:lnTo>
                  <a:lnTo>
                    <a:pt x="2768384" y="3079318"/>
                  </a:lnTo>
                  <a:lnTo>
                    <a:pt x="2779534" y="3079394"/>
                  </a:lnTo>
                  <a:lnTo>
                    <a:pt x="2783090" y="3076486"/>
                  </a:lnTo>
                  <a:lnTo>
                    <a:pt x="2784398" y="3064967"/>
                  </a:lnTo>
                  <a:close/>
                </a:path>
                <a:path w="3470910" h="3079750">
                  <a:moveTo>
                    <a:pt x="2976156" y="3064192"/>
                  </a:moveTo>
                  <a:lnTo>
                    <a:pt x="2973882" y="3064052"/>
                  </a:lnTo>
                  <a:lnTo>
                    <a:pt x="2972346" y="3063583"/>
                  </a:lnTo>
                  <a:lnTo>
                    <a:pt x="2969399" y="3063417"/>
                  </a:lnTo>
                  <a:lnTo>
                    <a:pt x="2967240" y="3064421"/>
                  </a:lnTo>
                  <a:lnTo>
                    <a:pt x="2966008" y="3069526"/>
                  </a:lnTo>
                  <a:lnTo>
                    <a:pt x="2967139" y="3070834"/>
                  </a:lnTo>
                  <a:lnTo>
                    <a:pt x="2972193" y="3070847"/>
                  </a:lnTo>
                  <a:lnTo>
                    <a:pt x="2974263" y="3069488"/>
                  </a:lnTo>
                  <a:lnTo>
                    <a:pt x="2976156" y="3064192"/>
                  </a:lnTo>
                  <a:close/>
                </a:path>
                <a:path w="3470910" h="3079750">
                  <a:moveTo>
                    <a:pt x="3079686" y="2967240"/>
                  </a:moveTo>
                  <a:lnTo>
                    <a:pt x="3076105" y="2964510"/>
                  </a:lnTo>
                  <a:lnTo>
                    <a:pt x="3071190" y="2963659"/>
                  </a:lnTo>
                  <a:lnTo>
                    <a:pt x="3066389" y="2963799"/>
                  </a:lnTo>
                  <a:lnTo>
                    <a:pt x="3062935" y="2966072"/>
                  </a:lnTo>
                  <a:lnTo>
                    <a:pt x="3062401" y="2975546"/>
                  </a:lnTo>
                  <a:lnTo>
                    <a:pt x="3065119" y="2979636"/>
                  </a:lnTo>
                  <a:lnTo>
                    <a:pt x="3075076" y="2980004"/>
                  </a:lnTo>
                  <a:lnTo>
                    <a:pt x="3078315" y="2977045"/>
                  </a:lnTo>
                  <a:lnTo>
                    <a:pt x="3079686" y="2967240"/>
                  </a:lnTo>
                  <a:close/>
                </a:path>
                <a:path w="3470910" h="3079750">
                  <a:moveTo>
                    <a:pt x="3179610" y="2866618"/>
                  </a:moveTo>
                  <a:lnTo>
                    <a:pt x="3176486" y="2862542"/>
                  </a:lnTo>
                  <a:lnTo>
                    <a:pt x="3163379" y="2861589"/>
                  </a:lnTo>
                  <a:lnTo>
                    <a:pt x="3159709" y="2865602"/>
                  </a:lnTo>
                  <a:lnTo>
                    <a:pt x="3159087" y="2871965"/>
                  </a:lnTo>
                  <a:lnTo>
                    <a:pt x="3159137" y="2878759"/>
                  </a:lnTo>
                  <a:lnTo>
                    <a:pt x="3162592" y="2882506"/>
                  </a:lnTo>
                  <a:lnTo>
                    <a:pt x="3175279" y="2883458"/>
                  </a:lnTo>
                  <a:lnTo>
                    <a:pt x="3179597" y="2879877"/>
                  </a:lnTo>
                  <a:lnTo>
                    <a:pt x="3179610" y="2866618"/>
                  </a:lnTo>
                  <a:close/>
                </a:path>
                <a:path w="3470910" h="3079750">
                  <a:moveTo>
                    <a:pt x="3470338" y="2774531"/>
                  </a:moveTo>
                  <a:lnTo>
                    <a:pt x="3469754" y="2769552"/>
                  </a:lnTo>
                  <a:lnTo>
                    <a:pt x="3466046" y="2766872"/>
                  </a:lnTo>
                  <a:lnTo>
                    <a:pt x="3461943" y="2767558"/>
                  </a:lnTo>
                  <a:lnTo>
                    <a:pt x="3459569" y="2769273"/>
                  </a:lnTo>
                  <a:lnTo>
                    <a:pt x="3459683" y="2774924"/>
                  </a:lnTo>
                  <a:lnTo>
                    <a:pt x="3460089" y="2777236"/>
                  </a:lnTo>
                  <a:lnTo>
                    <a:pt x="3466160" y="2775610"/>
                  </a:lnTo>
                  <a:lnTo>
                    <a:pt x="3470338" y="27745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45014" y="10327411"/>
              <a:ext cx="318033" cy="8277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05408" y="4941290"/>
              <a:ext cx="199047" cy="44621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205395" y="4979555"/>
              <a:ext cx="188595" cy="404495"/>
            </a:xfrm>
            <a:custGeom>
              <a:avLst/>
              <a:gdLst/>
              <a:ahLst/>
              <a:cxnLst/>
              <a:rect l="l" t="t" r="r" b="b"/>
              <a:pathLst>
                <a:path w="188595" h="404495">
                  <a:moveTo>
                    <a:pt x="73710" y="363232"/>
                  </a:moveTo>
                  <a:lnTo>
                    <a:pt x="70789" y="345528"/>
                  </a:lnTo>
                  <a:lnTo>
                    <a:pt x="61633" y="330974"/>
                  </a:lnTo>
                  <a:lnTo>
                    <a:pt x="47688" y="321119"/>
                  </a:lnTo>
                  <a:lnTo>
                    <a:pt x="30289" y="317449"/>
                  </a:lnTo>
                  <a:lnTo>
                    <a:pt x="21767" y="318325"/>
                  </a:lnTo>
                  <a:lnTo>
                    <a:pt x="13754" y="320827"/>
                  </a:lnTo>
                  <a:lnTo>
                    <a:pt x="6438" y="324777"/>
                  </a:lnTo>
                  <a:lnTo>
                    <a:pt x="12" y="329984"/>
                  </a:lnTo>
                  <a:lnTo>
                    <a:pt x="12" y="392938"/>
                  </a:lnTo>
                  <a:lnTo>
                    <a:pt x="4902" y="396938"/>
                  </a:lnTo>
                  <a:lnTo>
                    <a:pt x="10388" y="400189"/>
                  </a:lnTo>
                  <a:lnTo>
                    <a:pt x="16370" y="402628"/>
                  </a:lnTo>
                  <a:lnTo>
                    <a:pt x="22796" y="404177"/>
                  </a:lnTo>
                  <a:lnTo>
                    <a:pt x="32804" y="401751"/>
                  </a:lnTo>
                  <a:lnTo>
                    <a:pt x="70218" y="379031"/>
                  </a:lnTo>
                  <a:lnTo>
                    <a:pt x="73710" y="363232"/>
                  </a:lnTo>
                  <a:close/>
                </a:path>
                <a:path w="188595" h="404495">
                  <a:moveTo>
                    <a:pt x="77190" y="133210"/>
                  </a:moveTo>
                  <a:lnTo>
                    <a:pt x="73710" y="115328"/>
                  </a:lnTo>
                  <a:lnTo>
                    <a:pt x="63868" y="100558"/>
                  </a:lnTo>
                  <a:lnTo>
                    <a:pt x="49199" y="90424"/>
                  </a:lnTo>
                  <a:lnTo>
                    <a:pt x="31203" y="86487"/>
                  </a:lnTo>
                  <a:lnTo>
                    <a:pt x="21882" y="87236"/>
                  </a:lnTo>
                  <a:lnTo>
                    <a:pt x="13919" y="89395"/>
                  </a:lnTo>
                  <a:lnTo>
                    <a:pt x="6578" y="92862"/>
                  </a:lnTo>
                  <a:lnTo>
                    <a:pt x="0" y="97485"/>
                  </a:lnTo>
                  <a:lnTo>
                    <a:pt x="0" y="168148"/>
                  </a:lnTo>
                  <a:lnTo>
                    <a:pt x="6616" y="172897"/>
                  </a:lnTo>
                  <a:lnTo>
                    <a:pt x="13982" y="176491"/>
                  </a:lnTo>
                  <a:lnTo>
                    <a:pt x="21945" y="178752"/>
                  </a:lnTo>
                  <a:lnTo>
                    <a:pt x="30340" y="179552"/>
                  </a:lnTo>
                  <a:lnTo>
                    <a:pt x="48374" y="175793"/>
                  </a:lnTo>
                  <a:lnTo>
                    <a:pt x="63169" y="165747"/>
                  </a:lnTo>
                  <a:lnTo>
                    <a:pt x="73317" y="151015"/>
                  </a:lnTo>
                  <a:lnTo>
                    <a:pt x="77190" y="133210"/>
                  </a:lnTo>
                  <a:close/>
                </a:path>
                <a:path w="188595" h="404495">
                  <a:moveTo>
                    <a:pt x="162090" y="61366"/>
                  </a:moveTo>
                  <a:lnTo>
                    <a:pt x="149339" y="43916"/>
                  </a:lnTo>
                  <a:lnTo>
                    <a:pt x="135001" y="27800"/>
                  </a:lnTo>
                  <a:lnTo>
                    <a:pt x="119189" y="13119"/>
                  </a:lnTo>
                  <a:lnTo>
                    <a:pt x="102031" y="0"/>
                  </a:lnTo>
                  <a:lnTo>
                    <a:pt x="99415" y="5930"/>
                  </a:lnTo>
                  <a:lnTo>
                    <a:pt x="98031" y="12509"/>
                  </a:lnTo>
                  <a:lnTo>
                    <a:pt x="98183" y="19418"/>
                  </a:lnTo>
                  <a:lnTo>
                    <a:pt x="102158" y="37122"/>
                  </a:lnTo>
                  <a:lnTo>
                    <a:pt x="112242" y="51612"/>
                  </a:lnTo>
                  <a:lnTo>
                    <a:pt x="126873" y="61391"/>
                  </a:lnTo>
                  <a:lnTo>
                    <a:pt x="144513" y="64985"/>
                  </a:lnTo>
                  <a:lnTo>
                    <a:pt x="151269" y="64858"/>
                  </a:lnTo>
                  <a:lnTo>
                    <a:pt x="156895" y="63576"/>
                  </a:lnTo>
                  <a:lnTo>
                    <a:pt x="162090" y="61366"/>
                  </a:lnTo>
                  <a:close/>
                </a:path>
                <a:path w="188595" h="404495">
                  <a:moveTo>
                    <a:pt x="188010" y="247256"/>
                  </a:moveTo>
                  <a:lnTo>
                    <a:pt x="184619" y="230098"/>
                  </a:lnTo>
                  <a:lnTo>
                    <a:pt x="175298" y="216077"/>
                  </a:lnTo>
                  <a:lnTo>
                    <a:pt x="161518" y="206603"/>
                  </a:lnTo>
                  <a:lnTo>
                    <a:pt x="144729" y="203136"/>
                  </a:lnTo>
                  <a:lnTo>
                    <a:pt x="143014" y="203174"/>
                  </a:lnTo>
                  <a:lnTo>
                    <a:pt x="126390" y="207251"/>
                  </a:lnTo>
                  <a:lnTo>
                    <a:pt x="112890" y="217068"/>
                  </a:lnTo>
                  <a:lnTo>
                    <a:pt x="103924" y="231152"/>
                  </a:lnTo>
                  <a:lnTo>
                    <a:pt x="100850" y="248043"/>
                  </a:lnTo>
                  <a:lnTo>
                    <a:pt x="104482" y="264744"/>
                  </a:lnTo>
                  <a:lnTo>
                    <a:pt x="113842" y="278218"/>
                  </a:lnTo>
                  <a:lnTo>
                    <a:pt x="127647" y="287210"/>
                  </a:lnTo>
                  <a:lnTo>
                    <a:pt x="144589" y="290487"/>
                  </a:lnTo>
                  <a:lnTo>
                    <a:pt x="184175" y="265417"/>
                  </a:lnTo>
                  <a:lnTo>
                    <a:pt x="188010" y="2472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36361" y="10327411"/>
              <a:ext cx="556409" cy="36459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05408" y="1279588"/>
              <a:ext cx="18859" cy="26790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05408" y="670598"/>
              <a:ext cx="242443" cy="55102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7680" y="6146139"/>
              <a:ext cx="123012" cy="12302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5219" y="2634577"/>
              <a:ext cx="210172" cy="638301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57632" y="2623629"/>
              <a:ext cx="208279" cy="584835"/>
            </a:xfrm>
            <a:custGeom>
              <a:avLst/>
              <a:gdLst/>
              <a:ahLst/>
              <a:cxnLst/>
              <a:rect l="l" t="t" r="r" b="b"/>
              <a:pathLst>
                <a:path w="208279" h="584835">
                  <a:moveTo>
                    <a:pt x="7264" y="381990"/>
                  </a:moveTo>
                  <a:lnTo>
                    <a:pt x="6946" y="373176"/>
                  </a:lnTo>
                  <a:lnTo>
                    <a:pt x="4165" y="368795"/>
                  </a:lnTo>
                  <a:lnTo>
                    <a:pt x="0" y="366356"/>
                  </a:lnTo>
                  <a:lnTo>
                    <a:pt x="876" y="373837"/>
                  </a:lnTo>
                  <a:lnTo>
                    <a:pt x="1981" y="381241"/>
                  </a:lnTo>
                  <a:lnTo>
                    <a:pt x="3314" y="388581"/>
                  </a:lnTo>
                  <a:lnTo>
                    <a:pt x="5740" y="385648"/>
                  </a:lnTo>
                  <a:lnTo>
                    <a:pt x="7264" y="381990"/>
                  </a:lnTo>
                  <a:close/>
                </a:path>
                <a:path w="208279" h="584835">
                  <a:moveTo>
                    <a:pt x="102628" y="482955"/>
                  </a:moveTo>
                  <a:lnTo>
                    <a:pt x="101866" y="468401"/>
                  </a:lnTo>
                  <a:lnTo>
                    <a:pt x="95440" y="462153"/>
                  </a:lnTo>
                  <a:lnTo>
                    <a:pt x="88798" y="462153"/>
                  </a:lnTo>
                  <a:lnTo>
                    <a:pt x="81521" y="462457"/>
                  </a:lnTo>
                  <a:lnTo>
                    <a:pt x="75107" y="469480"/>
                  </a:lnTo>
                  <a:lnTo>
                    <a:pt x="75679" y="483412"/>
                  </a:lnTo>
                  <a:lnTo>
                    <a:pt x="81749" y="489038"/>
                  </a:lnTo>
                  <a:lnTo>
                    <a:pt x="88963" y="489038"/>
                  </a:lnTo>
                  <a:lnTo>
                    <a:pt x="97180" y="488784"/>
                  </a:lnTo>
                  <a:lnTo>
                    <a:pt x="102628" y="482955"/>
                  </a:lnTo>
                  <a:close/>
                </a:path>
                <a:path w="208279" h="584835">
                  <a:moveTo>
                    <a:pt x="109486" y="282295"/>
                  </a:moveTo>
                  <a:lnTo>
                    <a:pt x="88963" y="261950"/>
                  </a:lnTo>
                  <a:lnTo>
                    <a:pt x="81318" y="263474"/>
                  </a:lnTo>
                  <a:lnTo>
                    <a:pt x="74815" y="267627"/>
                  </a:lnTo>
                  <a:lnTo>
                    <a:pt x="70205" y="273761"/>
                  </a:lnTo>
                  <a:lnTo>
                    <a:pt x="68237" y="281228"/>
                  </a:lnTo>
                  <a:lnTo>
                    <a:pt x="69596" y="289128"/>
                  </a:lnTo>
                  <a:lnTo>
                    <a:pt x="73952" y="295910"/>
                  </a:lnTo>
                  <a:lnTo>
                    <a:pt x="80492" y="300685"/>
                  </a:lnTo>
                  <a:lnTo>
                    <a:pt x="88392" y="302615"/>
                  </a:lnTo>
                  <a:lnTo>
                    <a:pt x="88836" y="302615"/>
                  </a:lnTo>
                  <a:lnTo>
                    <a:pt x="96672" y="300951"/>
                  </a:lnTo>
                  <a:lnTo>
                    <a:pt x="103263" y="296494"/>
                  </a:lnTo>
                  <a:lnTo>
                    <a:pt x="107797" y="290017"/>
                  </a:lnTo>
                  <a:lnTo>
                    <a:pt x="109486" y="282295"/>
                  </a:lnTo>
                  <a:close/>
                </a:path>
                <a:path w="208279" h="584835">
                  <a:moveTo>
                    <a:pt x="114693" y="82257"/>
                  </a:moveTo>
                  <a:lnTo>
                    <a:pt x="111353" y="74498"/>
                  </a:lnTo>
                  <a:lnTo>
                    <a:pt x="105625" y="69329"/>
                  </a:lnTo>
                  <a:lnTo>
                    <a:pt x="96647" y="78346"/>
                  </a:lnTo>
                  <a:lnTo>
                    <a:pt x="88011" y="87668"/>
                  </a:lnTo>
                  <a:lnTo>
                    <a:pt x="79692" y="97307"/>
                  </a:lnTo>
                  <a:lnTo>
                    <a:pt x="71729" y="107238"/>
                  </a:lnTo>
                  <a:lnTo>
                    <a:pt x="75577" y="110680"/>
                  </a:lnTo>
                  <a:lnTo>
                    <a:pt x="80556" y="112953"/>
                  </a:lnTo>
                  <a:lnTo>
                    <a:pt x="87122" y="113563"/>
                  </a:lnTo>
                  <a:lnTo>
                    <a:pt x="88950" y="113601"/>
                  </a:lnTo>
                  <a:lnTo>
                    <a:pt x="98437" y="111912"/>
                  </a:lnTo>
                  <a:lnTo>
                    <a:pt x="106197" y="107200"/>
                  </a:lnTo>
                  <a:lnTo>
                    <a:pt x="111607" y="99974"/>
                  </a:lnTo>
                  <a:lnTo>
                    <a:pt x="114058" y="90716"/>
                  </a:lnTo>
                  <a:lnTo>
                    <a:pt x="114693" y="82257"/>
                  </a:lnTo>
                  <a:close/>
                </a:path>
                <a:path w="208279" h="584835">
                  <a:moveTo>
                    <a:pt x="197993" y="578650"/>
                  </a:moveTo>
                  <a:lnTo>
                    <a:pt x="196786" y="566445"/>
                  </a:lnTo>
                  <a:lnTo>
                    <a:pt x="193497" y="562063"/>
                  </a:lnTo>
                  <a:lnTo>
                    <a:pt x="186118" y="561581"/>
                  </a:lnTo>
                  <a:lnTo>
                    <a:pt x="179514" y="561568"/>
                  </a:lnTo>
                  <a:lnTo>
                    <a:pt x="175641" y="564692"/>
                  </a:lnTo>
                  <a:lnTo>
                    <a:pt x="173850" y="578027"/>
                  </a:lnTo>
                  <a:lnTo>
                    <a:pt x="178879" y="584365"/>
                  </a:lnTo>
                  <a:lnTo>
                    <a:pt x="185559" y="584669"/>
                  </a:lnTo>
                  <a:lnTo>
                    <a:pt x="191604" y="584669"/>
                  </a:lnTo>
                  <a:lnTo>
                    <a:pt x="197993" y="578650"/>
                  </a:lnTo>
                  <a:close/>
                </a:path>
                <a:path w="208279" h="584835">
                  <a:moveTo>
                    <a:pt x="205054" y="379437"/>
                  </a:moveTo>
                  <a:lnTo>
                    <a:pt x="203555" y="372021"/>
                  </a:lnTo>
                  <a:lnTo>
                    <a:pt x="199364" y="365899"/>
                  </a:lnTo>
                  <a:lnTo>
                    <a:pt x="193154" y="361734"/>
                  </a:lnTo>
                  <a:lnTo>
                    <a:pt x="185648" y="360210"/>
                  </a:lnTo>
                  <a:lnTo>
                    <a:pt x="185039" y="360210"/>
                  </a:lnTo>
                  <a:lnTo>
                    <a:pt x="177774" y="361772"/>
                  </a:lnTo>
                  <a:lnTo>
                    <a:pt x="172097" y="365671"/>
                  </a:lnTo>
                  <a:lnTo>
                    <a:pt x="168389" y="371538"/>
                  </a:lnTo>
                  <a:lnTo>
                    <a:pt x="167030" y="378968"/>
                  </a:lnTo>
                  <a:lnTo>
                    <a:pt x="168452" y="386600"/>
                  </a:lnTo>
                  <a:lnTo>
                    <a:pt x="172440" y="392823"/>
                  </a:lnTo>
                  <a:lnTo>
                    <a:pt x="178371" y="397014"/>
                  </a:lnTo>
                  <a:lnTo>
                    <a:pt x="185610" y="398564"/>
                  </a:lnTo>
                  <a:lnTo>
                    <a:pt x="186524" y="398538"/>
                  </a:lnTo>
                  <a:lnTo>
                    <a:pt x="193446" y="396684"/>
                  </a:lnTo>
                  <a:lnTo>
                    <a:pt x="199339" y="392366"/>
                  </a:lnTo>
                  <a:lnTo>
                    <a:pt x="203454" y="386359"/>
                  </a:lnTo>
                  <a:lnTo>
                    <a:pt x="205054" y="379437"/>
                  </a:lnTo>
                  <a:close/>
                </a:path>
                <a:path w="208279" h="584835">
                  <a:moveTo>
                    <a:pt x="207746" y="174790"/>
                  </a:moveTo>
                  <a:lnTo>
                    <a:pt x="203885" y="169138"/>
                  </a:lnTo>
                  <a:lnTo>
                    <a:pt x="198716" y="164642"/>
                  </a:lnTo>
                  <a:lnTo>
                    <a:pt x="192595" y="161658"/>
                  </a:lnTo>
                  <a:lnTo>
                    <a:pt x="185877" y="160540"/>
                  </a:lnTo>
                  <a:lnTo>
                    <a:pt x="176491" y="162598"/>
                  </a:lnTo>
                  <a:lnTo>
                    <a:pt x="168592" y="168071"/>
                  </a:lnTo>
                  <a:lnTo>
                    <a:pt x="163055" y="175958"/>
                  </a:lnTo>
                  <a:lnTo>
                    <a:pt x="160896" y="185216"/>
                  </a:lnTo>
                  <a:lnTo>
                    <a:pt x="162788" y="194589"/>
                  </a:lnTo>
                  <a:lnTo>
                    <a:pt x="168122" y="202399"/>
                  </a:lnTo>
                  <a:lnTo>
                    <a:pt x="175996" y="207772"/>
                  </a:lnTo>
                  <a:lnTo>
                    <a:pt x="185712" y="209804"/>
                  </a:lnTo>
                  <a:lnTo>
                    <a:pt x="192620" y="208813"/>
                  </a:lnTo>
                  <a:lnTo>
                    <a:pt x="198805" y="206019"/>
                  </a:lnTo>
                  <a:lnTo>
                    <a:pt x="203949" y="201726"/>
                  </a:lnTo>
                  <a:lnTo>
                    <a:pt x="207746" y="196202"/>
                  </a:lnTo>
                  <a:lnTo>
                    <a:pt x="207746" y="174790"/>
                  </a:lnTo>
                  <a:close/>
                </a:path>
                <a:path w="208279" h="584835">
                  <a:moveTo>
                    <a:pt x="207759" y="0"/>
                  </a:moveTo>
                  <a:lnTo>
                    <a:pt x="198907" y="4114"/>
                  </a:lnTo>
                  <a:lnTo>
                    <a:pt x="190182" y="8470"/>
                  </a:lnTo>
                  <a:lnTo>
                    <a:pt x="181597" y="13068"/>
                  </a:lnTo>
                  <a:lnTo>
                    <a:pt x="173151" y="17881"/>
                  </a:lnTo>
                  <a:lnTo>
                    <a:pt x="176885" y="19621"/>
                  </a:lnTo>
                  <a:lnTo>
                    <a:pt x="181076" y="20599"/>
                  </a:lnTo>
                  <a:lnTo>
                    <a:pt x="185712" y="20624"/>
                  </a:lnTo>
                  <a:lnTo>
                    <a:pt x="194703" y="20624"/>
                  </a:lnTo>
                  <a:lnTo>
                    <a:pt x="202514" y="16954"/>
                  </a:lnTo>
                  <a:lnTo>
                    <a:pt x="207759" y="10947"/>
                  </a:lnTo>
                  <a:lnTo>
                    <a:pt x="2077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61427" y="108293"/>
              <a:ext cx="100256" cy="10100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865285" y="31864"/>
              <a:ext cx="700506" cy="32354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551310" y="0"/>
              <a:ext cx="380883" cy="30294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547000" y="358343"/>
              <a:ext cx="12992" cy="9781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0" y="4675187"/>
              <a:ext cx="157073" cy="15769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90550" y="3818686"/>
              <a:ext cx="157683" cy="15768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77380" y="5012829"/>
              <a:ext cx="188010" cy="43041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38175" y="2066125"/>
              <a:ext cx="27216" cy="13378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57365" y="2256078"/>
              <a:ext cx="8026" cy="2073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39182" y="2192228"/>
              <a:ext cx="26670" cy="69215"/>
            </a:xfrm>
            <a:custGeom>
              <a:avLst/>
              <a:gdLst/>
              <a:ahLst/>
              <a:cxnLst/>
              <a:rect l="l" t="t" r="r" b="b"/>
              <a:pathLst>
                <a:path w="26670" h="69214">
                  <a:moveTo>
                    <a:pt x="2781" y="0"/>
                  </a:moveTo>
                  <a:lnTo>
                    <a:pt x="0" y="253"/>
                  </a:lnTo>
                  <a:lnTo>
                    <a:pt x="2473" y="18151"/>
                  </a:lnTo>
                  <a:lnTo>
                    <a:pt x="6369" y="35550"/>
                  </a:lnTo>
                  <a:lnTo>
                    <a:pt x="11626" y="52392"/>
                  </a:lnTo>
                  <a:lnTo>
                    <a:pt x="18186" y="68618"/>
                  </a:lnTo>
                  <a:lnTo>
                    <a:pt x="21069" y="67373"/>
                  </a:lnTo>
                  <a:lnTo>
                    <a:pt x="23761" y="65773"/>
                  </a:lnTo>
                  <a:lnTo>
                    <a:pt x="26208" y="63855"/>
                  </a:lnTo>
                  <a:lnTo>
                    <a:pt x="26208" y="7670"/>
                  </a:lnTo>
                  <a:lnTo>
                    <a:pt x="20281" y="3035"/>
                  </a:lnTo>
                  <a:lnTo>
                    <a:pt x="12903" y="177"/>
                  </a:lnTo>
                  <a:lnTo>
                    <a:pt x="27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205408" y="8132534"/>
              <a:ext cx="321297" cy="43427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8539" y="10068915"/>
              <a:ext cx="196837" cy="196837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4023094" y="6034242"/>
              <a:ext cx="455930" cy="368300"/>
            </a:xfrm>
            <a:custGeom>
              <a:avLst/>
              <a:gdLst/>
              <a:ahLst/>
              <a:cxnLst/>
              <a:rect l="l" t="t" r="r" b="b"/>
              <a:pathLst>
                <a:path w="455929" h="368300">
                  <a:moveTo>
                    <a:pt x="455802" y="0"/>
                  </a:moveTo>
                  <a:lnTo>
                    <a:pt x="280288" y="0"/>
                  </a:lnTo>
                  <a:lnTo>
                    <a:pt x="276784" y="50987"/>
                  </a:lnTo>
                  <a:lnTo>
                    <a:pt x="266582" y="99831"/>
                  </a:lnTo>
                  <a:lnTo>
                    <a:pt x="250151" y="146064"/>
                  </a:lnTo>
                  <a:lnTo>
                    <a:pt x="227958" y="189222"/>
                  </a:lnTo>
                  <a:lnTo>
                    <a:pt x="200471" y="228836"/>
                  </a:lnTo>
                  <a:lnTo>
                    <a:pt x="168157" y="264441"/>
                  </a:lnTo>
                  <a:lnTo>
                    <a:pt x="131486" y="295571"/>
                  </a:lnTo>
                  <a:lnTo>
                    <a:pt x="90924" y="321758"/>
                  </a:lnTo>
                  <a:lnTo>
                    <a:pt x="46939" y="342537"/>
                  </a:lnTo>
                  <a:lnTo>
                    <a:pt x="0" y="357441"/>
                  </a:lnTo>
                  <a:lnTo>
                    <a:pt x="21325" y="362002"/>
                  </a:lnTo>
                  <a:lnTo>
                    <a:pt x="43083" y="365325"/>
                  </a:lnTo>
                  <a:lnTo>
                    <a:pt x="65238" y="367357"/>
                  </a:lnTo>
                  <a:lnTo>
                    <a:pt x="87756" y="368046"/>
                  </a:lnTo>
                  <a:lnTo>
                    <a:pt x="133923" y="365178"/>
                  </a:lnTo>
                  <a:lnTo>
                    <a:pt x="178378" y="356805"/>
                  </a:lnTo>
                  <a:lnTo>
                    <a:pt x="220777" y="343271"/>
                  </a:lnTo>
                  <a:lnTo>
                    <a:pt x="260776" y="324923"/>
                  </a:lnTo>
                  <a:lnTo>
                    <a:pt x="298028" y="302103"/>
                  </a:lnTo>
                  <a:lnTo>
                    <a:pt x="332189" y="275158"/>
                  </a:lnTo>
                  <a:lnTo>
                    <a:pt x="362915" y="244432"/>
                  </a:lnTo>
                  <a:lnTo>
                    <a:pt x="389860" y="210271"/>
                  </a:lnTo>
                  <a:lnTo>
                    <a:pt x="412680" y="173019"/>
                  </a:lnTo>
                  <a:lnTo>
                    <a:pt x="431028" y="133020"/>
                  </a:lnTo>
                  <a:lnTo>
                    <a:pt x="444562" y="90621"/>
                  </a:lnTo>
                  <a:lnTo>
                    <a:pt x="452935" y="46166"/>
                  </a:lnTo>
                  <a:lnTo>
                    <a:pt x="455802" y="0"/>
                  </a:lnTo>
                  <a:close/>
                </a:path>
              </a:pathLst>
            </a:custGeom>
            <a:solidFill>
              <a:srgbClr val="D0E6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702134" y="7568564"/>
              <a:ext cx="1392567" cy="103157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472989" y="8419285"/>
              <a:ext cx="2987040" cy="158115"/>
            </a:xfrm>
            <a:custGeom>
              <a:avLst/>
              <a:gdLst/>
              <a:ahLst/>
              <a:cxnLst/>
              <a:rect l="l" t="t" r="r" b="b"/>
              <a:pathLst>
                <a:path w="2987040" h="158115">
                  <a:moveTo>
                    <a:pt x="2858046" y="0"/>
                  </a:moveTo>
                  <a:lnTo>
                    <a:pt x="0" y="0"/>
                  </a:lnTo>
                  <a:lnTo>
                    <a:pt x="0" y="157657"/>
                  </a:lnTo>
                  <a:lnTo>
                    <a:pt x="2987001" y="157657"/>
                  </a:lnTo>
                  <a:lnTo>
                    <a:pt x="2858046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316497" y="3456654"/>
              <a:ext cx="4307479" cy="122110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5654687" y="3429812"/>
              <a:ext cx="697230" cy="180340"/>
            </a:xfrm>
            <a:custGeom>
              <a:avLst/>
              <a:gdLst/>
              <a:ahLst/>
              <a:cxnLst/>
              <a:rect l="l" t="t" r="r" b="b"/>
              <a:pathLst>
                <a:path w="697229" h="180339">
                  <a:moveTo>
                    <a:pt x="68580" y="0"/>
                  </a:moveTo>
                  <a:lnTo>
                    <a:pt x="63258" y="0"/>
                  </a:lnTo>
                  <a:lnTo>
                    <a:pt x="63258" y="5080"/>
                  </a:lnTo>
                  <a:lnTo>
                    <a:pt x="63258" y="19050"/>
                  </a:lnTo>
                  <a:lnTo>
                    <a:pt x="19431" y="19050"/>
                  </a:lnTo>
                  <a:lnTo>
                    <a:pt x="19431" y="24130"/>
                  </a:lnTo>
                  <a:lnTo>
                    <a:pt x="19431" y="114300"/>
                  </a:lnTo>
                  <a:lnTo>
                    <a:pt x="5334" y="114300"/>
                  </a:lnTo>
                  <a:lnTo>
                    <a:pt x="5334" y="5080"/>
                  </a:lnTo>
                  <a:lnTo>
                    <a:pt x="63258" y="5080"/>
                  </a:lnTo>
                  <a:lnTo>
                    <a:pt x="63258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114300"/>
                  </a:lnTo>
                  <a:lnTo>
                    <a:pt x="0" y="119380"/>
                  </a:lnTo>
                  <a:lnTo>
                    <a:pt x="24955" y="119380"/>
                  </a:lnTo>
                  <a:lnTo>
                    <a:pt x="24955" y="114300"/>
                  </a:lnTo>
                  <a:lnTo>
                    <a:pt x="24955" y="24130"/>
                  </a:lnTo>
                  <a:lnTo>
                    <a:pt x="68580" y="24130"/>
                  </a:lnTo>
                  <a:lnTo>
                    <a:pt x="68580" y="19050"/>
                  </a:lnTo>
                  <a:lnTo>
                    <a:pt x="68580" y="5080"/>
                  </a:lnTo>
                  <a:lnTo>
                    <a:pt x="68580" y="0"/>
                  </a:lnTo>
                  <a:close/>
                </a:path>
                <a:path w="697229" h="180339">
                  <a:moveTo>
                    <a:pt x="250050" y="70802"/>
                  </a:moveTo>
                  <a:lnTo>
                    <a:pt x="248335" y="47180"/>
                  </a:lnTo>
                  <a:lnTo>
                    <a:pt x="218617" y="49657"/>
                  </a:lnTo>
                  <a:lnTo>
                    <a:pt x="218046" y="6794"/>
                  </a:lnTo>
                  <a:lnTo>
                    <a:pt x="191757" y="6794"/>
                  </a:lnTo>
                  <a:lnTo>
                    <a:pt x="192709" y="27838"/>
                  </a:lnTo>
                  <a:lnTo>
                    <a:pt x="193090" y="51752"/>
                  </a:lnTo>
                  <a:lnTo>
                    <a:pt x="139750" y="55943"/>
                  </a:lnTo>
                  <a:lnTo>
                    <a:pt x="140131" y="14605"/>
                  </a:lnTo>
                  <a:lnTo>
                    <a:pt x="113474" y="14605"/>
                  </a:lnTo>
                  <a:lnTo>
                    <a:pt x="113842" y="58229"/>
                  </a:lnTo>
                  <a:lnTo>
                    <a:pt x="78790" y="61468"/>
                  </a:lnTo>
                  <a:lnTo>
                    <a:pt x="81076" y="84899"/>
                  </a:lnTo>
                  <a:lnTo>
                    <a:pt x="113842" y="81661"/>
                  </a:lnTo>
                  <a:lnTo>
                    <a:pt x="114427" y="108369"/>
                  </a:lnTo>
                  <a:lnTo>
                    <a:pt x="115557" y="127952"/>
                  </a:lnTo>
                  <a:lnTo>
                    <a:pt x="121094" y="149618"/>
                  </a:lnTo>
                  <a:lnTo>
                    <a:pt x="133972" y="163309"/>
                  </a:lnTo>
                  <a:lnTo>
                    <a:pt x="155448" y="170459"/>
                  </a:lnTo>
                  <a:lnTo>
                    <a:pt x="186791" y="172529"/>
                  </a:lnTo>
                  <a:lnTo>
                    <a:pt x="206171" y="172148"/>
                  </a:lnTo>
                  <a:lnTo>
                    <a:pt x="224523" y="171196"/>
                  </a:lnTo>
                  <a:lnTo>
                    <a:pt x="224523" y="145669"/>
                  </a:lnTo>
                  <a:lnTo>
                    <a:pt x="215493" y="146723"/>
                  </a:lnTo>
                  <a:lnTo>
                    <a:pt x="205994" y="147574"/>
                  </a:lnTo>
                  <a:lnTo>
                    <a:pt x="196291" y="148132"/>
                  </a:lnTo>
                  <a:lnTo>
                    <a:pt x="186613" y="148336"/>
                  </a:lnTo>
                  <a:lnTo>
                    <a:pt x="164820" y="147269"/>
                  </a:lnTo>
                  <a:lnTo>
                    <a:pt x="140017" y="105613"/>
                  </a:lnTo>
                  <a:lnTo>
                    <a:pt x="139560" y="79375"/>
                  </a:lnTo>
                  <a:lnTo>
                    <a:pt x="193090" y="74803"/>
                  </a:lnTo>
                  <a:lnTo>
                    <a:pt x="166801" y="104711"/>
                  </a:lnTo>
                  <a:lnTo>
                    <a:pt x="166801" y="127000"/>
                  </a:lnTo>
                  <a:lnTo>
                    <a:pt x="174980" y="127952"/>
                  </a:lnTo>
                  <a:lnTo>
                    <a:pt x="182600" y="128524"/>
                  </a:lnTo>
                  <a:lnTo>
                    <a:pt x="188328" y="128524"/>
                  </a:lnTo>
                  <a:lnTo>
                    <a:pt x="203479" y="126314"/>
                  </a:lnTo>
                  <a:lnTo>
                    <a:pt x="212521" y="117995"/>
                  </a:lnTo>
                  <a:lnTo>
                    <a:pt x="216992" y="101028"/>
                  </a:lnTo>
                  <a:lnTo>
                    <a:pt x="218414" y="72898"/>
                  </a:lnTo>
                  <a:lnTo>
                    <a:pt x="250050" y="70802"/>
                  </a:lnTo>
                  <a:close/>
                </a:path>
                <a:path w="697229" h="180339">
                  <a:moveTo>
                    <a:pt x="433806" y="103568"/>
                  </a:moveTo>
                  <a:lnTo>
                    <a:pt x="408482" y="96329"/>
                  </a:lnTo>
                  <a:lnTo>
                    <a:pt x="404393" y="121996"/>
                  </a:lnTo>
                  <a:lnTo>
                    <a:pt x="398373" y="137782"/>
                  </a:lnTo>
                  <a:lnTo>
                    <a:pt x="390791" y="145745"/>
                  </a:lnTo>
                  <a:lnTo>
                    <a:pt x="382003" y="147955"/>
                  </a:lnTo>
                  <a:lnTo>
                    <a:pt x="376021" y="147104"/>
                  </a:lnTo>
                  <a:lnTo>
                    <a:pt x="371589" y="143903"/>
                  </a:lnTo>
                  <a:lnTo>
                    <a:pt x="368833" y="137337"/>
                  </a:lnTo>
                  <a:lnTo>
                    <a:pt x="367893" y="126428"/>
                  </a:lnTo>
                  <a:lnTo>
                    <a:pt x="366687" y="102450"/>
                  </a:lnTo>
                  <a:lnTo>
                    <a:pt x="362699" y="87782"/>
                  </a:lnTo>
                  <a:lnTo>
                    <a:pt x="355358" y="80429"/>
                  </a:lnTo>
                  <a:lnTo>
                    <a:pt x="344081" y="78422"/>
                  </a:lnTo>
                  <a:lnTo>
                    <a:pt x="338569" y="78422"/>
                  </a:lnTo>
                  <a:lnTo>
                    <a:pt x="331317" y="80899"/>
                  </a:lnTo>
                  <a:lnTo>
                    <a:pt x="324853" y="85280"/>
                  </a:lnTo>
                  <a:lnTo>
                    <a:pt x="331012" y="69545"/>
                  </a:lnTo>
                  <a:lnTo>
                    <a:pt x="351129" y="15938"/>
                  </a:lnTo>
                  <a:lnTo>
                    <a:pt x="323888" y="8318"/>
                  </a:lnTo>
                  <a:lnTo>
                    <a:pt x="312508" y="43840"/>
                  </a:lnTo>
                  <a:lnTo>
                    <a:pt x="297192" y="86207"/>
                  </a:lnTo>
                  <a:lnTo>
                    <a:pt x="280416" y="128244"/>
                  </a:lnTo>
                  <a:lnTo>
                    <a:pt x="264655" y="162801"/>
                  </a:lnTo>
                  <a:lnTo>
                    <a:pt x="290372" y="173101"/>
                  </a:lnTo>
                  <a:lnTo>
                    <a:pt x="307759" y="133261"/>
                  </a:lnTo>
                  <a:lnTo>
                    <a:pt x="330568" y="103187"/>
                  </a:lnTo>
                  <a:lnTo>
                    <a:pt x="334759" y="103187"/>
                  </a:lnTo>
                  <a:lnTo>
                    <a:pt x="338683" y="104254"/>
                  </a:lnTo>
                  <a:lnTo>
                    <a:pt x="341541" y="108559"/>
                  </a:lnTo>
                  <a:lnTo>
                    <a:pt x="343306" y="117805"/>
                  </a:lnTo>
                  <a:lnTo>
                    <a:pt x="343903" y="133667"/>
                  </a:lnTo>
                  <a:lnTo>
                    <a:pt x="346557" y="150368"/>
                  </a:lnTo>
                  <a:lnTo>
                    <a:pt x="353949" y="162623"/>
                  </a:lnTo>
                  <a:lnTo>
                    <a:pt x="365277" y="170154"/>
                  </a:lnTo>
                  <a:lnTo>
                    <a:pt x="379704" y="172720"/>
                  </a:lnTo>
                  <a:lnTo>
                    <a:pt x="398665" y="169684"/>
                  </a:lnTo>
                  <a:lnTo>
                    <a:pt x="414185" y="158851"/>
                  </a:lnTo>
                  <a:lnTo>
                    <a:pt x="425996" y="137680"/>
                  </a:lnTo>
                  <a:lnTo>
                    <a:pt x="433806" y="103568"/>
                  </a:lnTo>
                  <a:close/>
                </a:path>
                <a:path w="697229" h="180339">
                  <a:moveTo>
                    <a:pt x="620610" y="16319"/>
                  </a:moveTo>
                  <a:lnTo>
                    <a:pt x="543661" y="16319"/>
                  </a:lnTo>
                  <a:lnTo>
                    <a:pt x="543661" y="889"/>
                  </a:lnTo>
                  <a:lnTo>
                    <a:pt x="517753" y="889"/>
                  </a:lnTo>
                  <a:lnTo>
                    <a:pt x="517753" y="16319"/>
                  </a:lnTo>
                  <a:lnTo>
                    <a:pt x="442302" y="16319"/>
                  </a:lnTo>
                  <a:lnTo>
                    <a:pt x="442302" y="36322"/>
                  </a:lnTo>
                  <a:lnTo>
                    <a:pt x="463067" y="36322"/>
                  </a:lnTo>
                  <a:lnTo>
                    <a:pt x="463067" y="50228"/>
                  </a:lnTo>
                  <a:lnTo>
                    <a:pt x="464515" y="61468"/>
                  </a:lnTo>
                  <a:lnTo>
                    <a:pt x="470179" y="68986"/>
                  </a:lnTo>
                  <a:lnTo>
                    <a:pt x="482053" y="73367"/>
                  </a:lnTo>
                  <a:lnTo>
                    <a:pt x="502132" y="75184"/>
                  </a:lnTo>
                  <a:lnTo>
                    <a:pt x="500024" y="79184"/>
                  </a:lnTo>
                  <a:lnTo>
                    <a:pt x="497941" y="83375"/>
                  </a:lnTo>
                  <a:lnTo>
                    <a:pt x="495465" y="87566"/>
                  </a:lnTo>
                  <a:lnTo>
                    <a:pt x="442302" y="87566"/>
                  </a:lnTo>
                  <a:lnTo>
                    <a:pt x="442302" y="107950"/>
                  </a:lnTo>
                  <a:lnTo>
                    <a:pt x="483844" y="107950"/>
                  </a:lnTo>
                  <a:lnTo>
                    <a:pt x="479005" y="115951"/>
                  </a:lnTo>
                  <a:lnTo>
                    <a:pt x="474319" y="123520"/>
                  </a:lnTo>
                  <a:lnTo>
                    <a:pt x="469912" y="130441"/>
                  </a:lnTo>
                  <a:lnTo>
                    <a:pt x="465937" y="136525"/>
                  </a:lnTo>
                  <a:lnTo>
                    <a:pt x="490499" y="143383"/>
                  </a:lnTo>
                  <a:lnTo>
                    <a:pt x="491845" y="141287"/>
                  </a:lnTo>
                  <a:lnTo>
                    <a:pt x="498132" y="143192"/>
                  </a:lnTo>
                  <a:lnTo>
                    <a:pt x="504215" y="145097"/>
                  </a:lnTo>
                  <a:lnTo>
                    <a:pt x="510120" y="146812"/>
                  </a:lnTo>
                  <a:lnTo>
                    <a:pt x="497344" y="150444"/>
                  </a:lnTo>
                  <a:lnTo>
                    <a:pt x="482676" y="153543"/>
                  </a:lnTo>
                  <a:lnTo>
                    <a:pt x="465531" y="156210"/>
                  </a:lnTo>
                  <a:lnTo>
                    <a:pt x="445935" y="158432"/>
                  </a:lnTo>
                  <a:lnTo>
                    <a:pt x="458965" y="179006"/>
                  </a:lnTo>
                  <a:lnTo>
                    <a:pt x="507492" y="170065"/>
                  </a:lnTo>
                  <a:lnTo>
                    <a:pt x="541743" y="157099"/>
                  </a:lnTo>
                  <a:lnTo>
                    <a:pt x="557352" y="162547"/>
                  </a:lnTo>
                  <a:lnTo>
                    <a:pt x="572160" y="168046"/>
                  </a:lnTo>
                  <a:lnTo>
                    <a:pt x="586143" y="173545"/>
                  </a:lnTo>
                  <a:lnTo>
                    <a:pt x="599274" y="179006"/>
                  </a:lnTo>
                  <a:lnTo>
                    <a:pt x="616038" y="160147"/>
                  </a:lnTo>
                  <a:lnTo>
                    <a:pt x="608241" y="157099"/>
                  </a:lnTo>
                  <a:lnTo>
                    <a:pt x="603618" y="155282"/>
                  </a:lnTo>
                  <a:lnTo>
                    <a:pt x="590664" y="150444"/>
                  </a:lnTo>
                  <a:lnTo>
                    <a:pt x="577202" y="145643"/>
                  </a:lnTo>
                  <a:lnTo>
                    <a:pt x="564400" y="141287"/>
                  </a:lnTo>
                  <a:lnTo>
                    <a:pt x="563283" y="140906"/>
                  </a:lnTo>
                  <a:lnTo>
                    <a:pt x="569201" y="133692"/>
                  </a:lnTo>
                  <a:lnTo>
                    <a:pt x="569683" y="132905"/>
                  </a:lnTo>
                  <a:lnTo>
                    <a:pt x="574116" y="125780"/>
                  </a:lnTo>
                  <a:lnTo>
                    <a:pt x="578154" y="117195"/>
                  </a:lnTo>
                  <a:lnTo>
                    <a:pt x="581380" y="107950"/>
                  </a:lnTo>
                  <a:lnTo>
                    <a:pt x="620610" y="107950"/>
                  </a:lnTo>
                  <a:lnTo>
                    <a:pt x="620610" y="87566"/>
                  </a:lnTo>
                  <a:lnTo>
                    <a:pt x="554126" y="87566"/>
                  </a:lnTo>
                  <a:lnTo>
                    <a:pt x="554126" y="107950"/>
                  </a:lnTo>
                  <a:lnTo>
                    <a:pt x="551459" y="114947"/>
                  </a:lnTo>
                  <a:lnTo>
                    <a:pt x="547941" y="121424"/>
                  </a:lnTo>
                  <a:lnTo>
                    <a:pt x="543420" y="127393"/>
                  </a:lnTo>
                  <a:lnTo>
                    <a:pt x="537756" y="132905"/>
                  </a:lnTo>
                  <a:lnTo>
                    <a:pt x="529678" y="130441"/>
                  </a:lnTo>
                  <a:lnTo>
                    <a:pt x="520865" y="127876"/>
                  </a:lnTo>
                  <a:lnTo>
                    <a:pt x="503275" y="122999"/>
                  </a:lnTo>
                  <a:lnTo>
                    <a:pt x="509371" y="113093"/>
                  </a:lnTo>
                  <a:lnTo>
                    <a:pt x="512229" y="107950"/>
                  </a:lnTo>
                  <a:lnTo>
                    <a:pt x="554126" y="107950"/>
                  </a:lnTo>
                  <a:lnTo>
                    <a:pt x="554126" y="87566"/>
                  </a:lnTo>
                  <a:lnTo>
                    <a:pt x="523836" y="87566"/>
                  </a:lnTo>
                  <a:lnTo>
                    <a:pt x="526122" y="83375"/>
                  </a:lnTo>
                  <a:lnTo>
                    <a:pt x="528421" y="79375"/>
                  </a:lnTo>
                  <a:lnTo>
                    <a:pt x="530313" y="75565"/>
                  </a:lnTo>
                  <a:lnTo>
                    <a:pt x="571919" y="75565"/>
                  </a:lnTo>
                  <a:lnTo>
                    <a:pt x="587844" y="75374"/>
                  </a:lnTo>
                  <a:lnTo>
                    <a:pt x="592797" y="75374"/>
                  </a:lnTo>
                  <a:lnTo>
                    <a:pt x="598512" y="74993"/>
                  </a:lnTo>
                  <a:lnTo>
                    <a:pt x="602703" y="74422"/>
                  </a:lnTo>
                  <a:lnTo>
                    <a:pt x="600938" y="55765"/>
                  </a:lnTo>
                  <a:lnTo>
                    <a:pt x="600887" y="55181"/>
                  </a:lnTo>
                  <a:lnTo>
                    <a:pt x="600811" y="54419"/>
                  </a:lnTo>
                  <a:lnTo>
                    <a:pt x="597369" y="55181"/>
                  </a:lnTo>
                  <a:lnTo>
                    <a:pt x="592429" y="55562"/>
                  </a:lnTo>
                  <a:lnTo>
                    <a:pt x="587844" y="55562"/>
                  </a:lnTo>
                  <a:lnTo>
                    <a:pt x="570661" y="55765"/>
                  </a:lnTo>
                  <a:lnTo>
                    <a:pt x="526300" y="55765"/>
                  </a:lnTo>
                  <a:lnTo>
                    <a:pt x="490321" y="55181"/>
                  </a:lnTo>
                  <a:lnTo>
                    <a:pt x="488022" y="53657"/>
                  </a:lnTo>
                  <a:lnTo>
                    <a:pt x="488022" y="36322"/>
                  </a:lnTo>
                  <a:lnTo>
                    <a:pt x="620610" y="36322"/>
                  </a:lnTo>
                  <a:lnTo>
                    <a:pt x="620610" y="16319"/>
                  </a:lnTo>
                  <a:close/>
                </a:path>
                <a:path w="697229" h="180339">
                  <a:moveTo>
                    <a:pt x="696747" y="60693"/>
                  </a:moveTo>
                  <a:lnTo>
                    <a:pt x="691222" y="60693"/>
                  </a:lnTo>
                  <a:lnTo>
                    <a:pt x="691222" y="67043"/>
                  </a:lnTo>
                  <a:lnTo>
                    <a:pt x="691222" y="174993"/>
                  </a:lnTo>
                  <a:lnTo>
                    <a:pt x="633501" y="174993"/>
                  </a:lnTo>
                  <a:lnTo>
                    <a:pt x="633501" y="161023"/>
                  </a:lnTo>
                  <a:lnTo>
                    <a:pt x="677125" y="161023"/>
                  </a:lnTo>
                  <a:lnTo>
                    <a:pt x="677125" y="155943"/>
                  </a:lnTo>
                  <a:lnTo>
                    <a:pt x="677125" y="67043"/>
                  </a:lnTo>
                  <a:lnTo>
                    <a:pt x="691222" y="67043"/>
                  </a:lnTo>
                  <a:lnTo>
                    <a:pt x="691222" y="60693"/>
                  </a:lnTo>
                  <a:lnTo>
                    <a:pt x="671791" y="60693"/>
                  </a:lnTo>
                  <a:lnTo>
                    <a:pt x="671791" y="67043"/>
                  </a:lnTo>
                  <a:lnTo>
                    <a:pt x="671791" y="155943"/>
                  </a:lnTo>
                  <a:lnTo>
                    <a:pt x="628167" y="155943"/>
                  </a:lnTo>
                  <a:lnTo>
                    <a:pt x="628167" y="161023"/>
                  </a:lnTo>
                  <a:lnTo>
                    <a:pt x="628167" y="174993"/>
                  </a:lnTo>
                  <a:lnTo>
                    <a:pt x="628167" y="180073"/>
                  </a:lnTo>
                  <a:lnTo>
                    <a:pt x="696747" y="180073"/>
                  </a:lnTo>
                  <a:lnTo>
                    <a:pt x="696747" y="174993"/>
                  </a:lnTo>
                  <a:lnTo>
                    <a:pt x="696747" y="67043"/>
                  </a:lnTo>
                  <a:lnTo>
                    <a:pt x="696747" y="66421"/>
                  </a:lnTo>
                  <a:lnTo>
                    <a:pt x="696747" y="60693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205750" y="3721581"/>
              <a:ext cx="4267076" cy="121213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326772" y="3985992"/>
              <a:ext cx="3135721" cy="11931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500477" y="3983828"/>
              <a:ext cx="1859922" cy="122876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192676" y="4247738"/>
              <a:ext cx="2191340" cy="12184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405403" y="4248246"/>
              <a:ext cx="2773414" cy="121226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328169" y="4510878"/>
              <a:ext cx="5044939" cy="12211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191157" y="4779606"/>
              <a:ext cx="248857" cy="115763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472699" y="4796876"/>
              <a:ext cx="101676" cy="8884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606182" y="4783546"/>
              <a:ext cx="102311" cy="107886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742077" y="4777839"/>
              <a:ext cx="111188" cy="113601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877331" y="4783168"/>
              <a:ext cx="98234" cy="108521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997614" y="4864401"/>
              <a:ext cx="30480" cy="31115"/>
            </a:xfrm>
            <a:custGeom>
              <a:avLst/>
              <a:gdLst/>
              <a:ahLst/>
              <a:cxnLst/>
              <a:rect l="l" t="t" r="r" b="b"/>
              <a:pathLst>
                <a:path w="30480" h="31114">
                  <a:moveTo>
                    <a:pt x="5321" y="0"/>
                  </a:moveTo>
                  <a:lnTo>
                    <a:pt x="0" y="4826"/>
                  </a:lnTo>
                  <a:lnTo>
                    <a:pt x="6546" y="10976"/>
                  </a:lnTo>
                  <a:lnTo>
                    <a:pt x="13179" y="17880"/>
                  </a:lnTo>
                  <a:lnTo>
                    <a:pt x="19216" y="24762"/>
                  </a:lnTo>
                  <a:lnTo>
                    <a:pt x="23977" y="30848"/>
                  </a:lnTo>
                  <a:lnTo>
                    <a:pt x="30200" y="25895"/>
                  </a:lnTo>
                  <a:lnTo>
                    <a:pt x="24973" y="19741"/>
                  </a:lnTo>
                  <a:lnTo>
                    <a:pt x="18761" y="13042"/>
                  </a:lnTo>
                  <a:lnTo>
                    <a:pt x="12048" y="6296"/>
                  </a:lnTo>
                  <a:lnTo>
                    <a:pt x="532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068982" y="4778476"/>
              <a:ext cx="3110600" cy="118160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915758" y="3380130"/>
              <a:ext cx="5728970" cy="1621790"/>
            </a:xfrm>
            <a:custGeom>
              <a:avLst/>
              <a:gdLst/>
              <a:ahLst/>
              <a:cxnLst/>
              <a:rect l="l" t="t" r="r" b="b"/>
              <a:pathLst>
                <a:path w="5728970" h="1621789">
                  <a:moveTo>
                    <a:pt x="116522" y="0"/>
                  </a:moveTo>
                  <a:lnTo>
                    <a:pt x="0" y="0"/>
                  </a:lnTo>
                  <a:lnTo>
                    <a:pt x="0" y="1621231"/>
                  </a:lnTo>
                  <a:lnTo>
                    <a:pt x="116522" y="1621231"/>
                  </a:lnTo>
                  <a:lnTo>
                    <a:pt x="116522" y="0"/>
                  </a:lnTo>
                  <a:close/>
                </a:path>
                <a:path w="5728970" h="1621789">
                  <a:moveTo>
                    <a:pt x="5728474" y="0"/>
                  </a:moveTo>
                  <a:lnTo>
                    <a:pt x="5611952" y="0"/>
                  </a:lnTo>
                  <a:lnTo>
                    <a:pt x="5611952" y="1621231"/>
                  </a:lnTo>
                  <a:lnTo>
                    <a:pt x="5728474" y="1621231"/>
                  </a:lnTo>
                  <a:lnTo>
                    <a:pt x="5728474" y="0"/>
                  </a:lnTo>
                  <a:close/>
                </a:path>
              </a:pathLst>
            </a:custGeom>
            <a:solidFill>
              <a:srgbClr val="C3E0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457984" y="7381774"/>
              <a:ext cx="2213888" cy="137885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535842" y="8445633"/>
              <a:ext cx="2772928" cy="109874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2027421" y="7274658"/>
              <a:ext cx="363220" cy="363220"/>
            </a:xfrm>
            <a:custGeom>
              <a:avLst/>
              <a:gdLst/>
              <a:ahLst/>
              <a:cxnLst/>
              <a:rect l="l" t="t" r="r" b="b"/>
              <a:pathLst>
                <a:path w="363219" h="363220">
                  <a:moveTo>
                    <a:pt x="181533" y="0"/>
                  </a:moveTo>
                  <a:lnTo>
                    <a:pt x="133276" y="6483"/>
                  </a:lnTo>
                  <a:lnTo>
                    <a:pt x="89912" y="24782"/>
                  </a:lnTo>
                  <a:lnTo>
                    <a:pt x="53171" y="53166"/>
                  </a:lnTo>
                  <a:lnTo>
                    <a:pt x="24785" y="89906"/>
                  </a:lnTo>
                  <a:lnTo>
                    <a:pt x="6484" y="133272"/>
                  </a:lnTo>
                  <a:lnTo>
                    <a:pt x="0" y="181533"/>
                  </a:lnTo>
                  <a:lnTo>
                    <a:pt x="6484" y="229796"/>
                  </a:lnTo>
                  <a:lnTo>
                    <a:pt x="24785" y="273164"/>
                  </a:lnTo>
                  <a:lnTo>
                    <a:pt x="53171" y="309906"/>
                  </a:lnTo>
                  <a:lnTo>
                    <a:pt x="89912" y="338294"/>
                  </a:lnTo>
                  <a:lnTo>
                    <a:pt x="133276" y="356595"/>
                  </a:lnTo>
                  <a:lnTo>
                    <a:pt x="181533" y="363080"/>
                  </a:lnTo>
                  <a:lnTo>
                    <a:pt x="229796" y="356595"/>
                  </a:lnTo>
                  <a:lnTo>
                    <a:pt x="273164" y="338294"/>
                  </a:lnTo>
                  <a:lnTo>
                    <a:pt x="309906" y="309906"/>
                  </a:lnTo>
                  <a:lnTo>
                    <a:pt x="338294" y="273164"/>
                  </a:lnTo>
                  <a:lnTo>
                    <a:pt x="356595" y="229796"/>
                  </a:lnTo>
                  <a:lnTo>
                    <a:pt x="363080" y="181533"/>
                  </a:lnTo>
                  <a:lnTo>
                    <a:pt x="356595" y="133272"/>
                  </a:lnTo>
                  <a:lnTo>
                    <a:pt x="338294" y="89906"/>
                  </a:lnTo>
                  <a:lnTo>
                    <a:pt x="309906" y="53166"/>
                  </a:lnTo>
                  <a:lnTo>
                    <a:pt x="273164" y="24782"/>
                  </a:lnTo>
                  <a:lnTo>
                    <a:pt x="229796" y="6483"/>
                  </a:lnTo>
                  <a:lnTo>
                    <a:pt x="181533" y="0"/>
                  </a:lnTo>
                  <a:close/>
                </a:path>
              </a:pathLst>
            </a:custGeom>
            <a:solidFill>
              <a:srgbClr val="ECE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797619" y="7716990"/>
              <a:ext cx="415469" cy="133578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3249211" y="7727052"/>
              <a:ext cx="42545" cy="111760"/>
            </a:xfrm>
            <a:custGeom>
              <a:avLst/>
              <a:gdLst/>
              <a:ahLst/>
              <a:cxnLst/>
              <a:rect l="l" t="t" r="r" b="b"/>
              <a:pathLst>
                <a:path w="42545" h="111759">
                  <a:moveTo>
                    <a:pt x="42278" y="0"/>
                  </a:moveTo>
                  <a:lnTo>
                    <a:pt x="28752" y="0"/>
                  </a:lnTo>
                  <a:lnTo>
                    <a:pt x="22826" y="3922"/>
                  </a:lnTo>
                  <a:lnTo>
                    <a:pt x="15400" y="7735"/>
                  </a:lnTo>
                  <a:lnTo>
                    <a:pt x="7462" y="11171"/>
                  </a:lnTo>
                  <a:lnTo>
                    <a:pt x="0" y="13957"/>
                  </a:lnTo>
                  <a:lnTo>
                    <a:pt x="3162" y="27609"/>
                  </a:lnTo>
                  <a:lnTo>
                    <a:pt x="11074" y="25311"/>
                  </a:lnTo>
                  <a:lnTo>
                    <a:pt x="19405" y="22009"/>
                  </a:lnTo>
                  <a:lnTo>
                    <a:pt x="24434" y="19418"/>
                  </a:lnTo>
                  <a:lnTo>
                    <a:pt x="24434" y="111302"/>
                  </a:lnTo>
                  <a:lnTo>
                    <a:pt x="42278" y="111302"/>
                  </a:lnTo>
                  <a:lnTo>
                    <a:pt x="4227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343986" y="7711239"/>
              <a:ext cx="1774837" cy="143365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2107260" y="7365530"/>
              <a:ext cx="202565" cy="208279"/>
            </a:xfrm>
            <a:custGeom>
              <a:avLst/>
              <a:gdLst/>
              <a:ahLst/>
              <a:cxnLst/>
              <a:rect l="l" t="t" r="r" b="b"/>
              <a:pathLst>
                <a:path w="202564" h="208279">
                  <a:moveTo>
                    <a:pt x="45186" y="38277"/>
                  </a:moveTo>
                  <a:lnTo>
                    <a:pt x="43726" y="33883"/>
                  </a:lnTo>
                  <a:lnTo>
                    <a:pt x="37769" y="28270"/>
                  </a:lnTo>
                  <a:lnTo>
                    <a:pt x="34328" y="26809"/>
                  </a:lnTo>
                  <a:lnTo>
                    <a:pt x="18808" y="24561"/>
                  </a:lnTo>
                  <a:lnTo>
                    <a:pt x="16992" y="23710"/>
                  </a:lnTo>
                  <a:lnTo>
                    <a:pt x="14490" y="21374"/>
                  </a:lnTo>
                  <a:lnTo>
                    <a:pt x="14058" y="19837"/>
                  </a:lnTo>
                  <a:lnTo>
                    <a:pt x="14058" y="13957"/>
                  </a:lnTo>
                  <a:lnTo>
                    <a:pt x="17081" y="10426"/>
                  </a:lnTo>
                  <a:lnTo>
                    <a:pt x="27508" y="10426"/>
                  </a:lnTo>
                  <a:lnTo>
                    <a:pt x="32258" y="10947"/>
                  </a:lnTo>
                  <a:lnTo>
                    <a:pt x="36055" y="14655"/>
                  </a:lnTo>
                  <a:lnTo>
                    <a:pt x="43637" y="7150"/>
                  </a:lnTo>
                  <a:lnTo>
                    <a:pt x="38379" y="2070"/>
                  </a:lnTo>
                  <a:lnTo>
                    <a:pt x="32258" y="0"/>
                  </a:lnTo>
                  <a:lnTo>
                    <a:pt x="23799" y="0"/>
                  </a:lnTo>
                  <a:lnTo>
                    <a:pt x="14859" y="1371"/>
                  </a:lnTo>
                  <a:lnTo>
                    <a:pt x="8128" y="5207"/>
                  </a:lnTo>
                  <a:lnTo>
                    <a:pt x="3898" y="11099"/>
                  </a:lnTo>
                  <a:lnTo>
                    <a:pt x="2425" y="18630"/>
                  </a:lnTo>
                  <a:lnTo>
                    <a:pt x="2425" y="23799"/>
                  </a:lnTo>
                  <a:lnTo>
                    <a:pt x="3886" y="27851"/>
                  </a:lnTo>
                  <a:lnTo>
                    <a:pt x="9575" y="33375"/>
                  </a:lnTo>
                  <a:lnTo>
                    <a:pt x="13284" y="35013"/>
                  </a:lnTo>
                  <a:lnTo>
                    <a:pt x="29159" y="37325"/>
                  </a:lnTo>
                  <a:lnTo>
                    <a:pt x="30353" y="37846"/>
                  </a:lnTo>
                  <a:lnTo>
                    <a:pt x="32854" y="40271"/>
                  </a:lnTo>
                  <a:lnTo>
                    <a:pt x="33464" y="41986"/>
                  </a:lnTo>
                  <a:lnTo>
                    <a:pt x="33464" y="48971"/>
                  </a:lnTo>
                  <a:lnTo>
                    <a:pt x="29667" y="51739"/>
                  </a:lnTo>
                  <a:lnTo>
                    <a:pt x="16903" y="51739"/>
                  </a:lnTo>
                  <a:lnTo>
                    <a:pt x="11645" y="50444"/>
                  </a:lnTo>
                  <a:lnTo>
                    <a:pt x="7772" y="46558"/>
                  </a:lnTo>
                  <a:lnTo>
                    <a:pt x="0" y="54317"/>
                  </a:lnTo>
                  <a:lnTo>
                    <a:pt x="6045" y="60452"/>
                  </a:lnTo>
                  <a:lnTo>
                    <a:pt x="13106" y="62433"/>
                  </a:lnTo>
                  <a:lnTo>
                    <a:pt x="22428" y="62433"/>
                  </a:lnTo>
                  <a:lnTo>
                    <a:pt x="31432" y="61201"/>
                  </a:lnTo>
                  <a:lnTo>
                    <a:pt x="38646" y="57581"/>
                  </a:lnTo>
                  <a:lnTo>
                    <a:pt x="43446" y="51739"/>
                  </a:lnTo>
                  <a:lnTo>
                    <a:pt x="45186" y="43802"/>
                  </a:lnTo>
                  <a:lnTo>
                    <a:pt x="45186" y="38277"/>
                  </a:lnTo>
                  <a:close/>
                </a:path>
                <a:path w="202564" h="208279">
                  <a:moveTo>
                    <a:pt x="96012" y="508"/>
                  </a:moveTo>
                  <a:lnTo>
                    <a:pt x="51943" y="508"/>
                  </a:lnTo>
                  <a:lnTo>
                    <a:pt x="51943" y="11214"/>
                  </a:lnTo>
                  <a:lnTo>
                    <a:pt x="67983" y="11214"/>
                  </a:lnTo>
                  <a:lnTo>
                    <a:pt x="67983" y="61912"/>
                  </a:lnTo>
                  <a:lnTo>
                    <a:pt x="79971" y="61912"/>
                  </a:lnTo>
                  <a:lnTo>
                    <a:pt x="79971" y="11214"/>
                  </a:lnTo>
                  <a:lnTo>
                    <a:pt x="96012" y="11214"/>
                  </a:lnTo>
                  <a:lnTo>
                    <a:pt x="96012" y="508"/>
                  </a:lnTo>
                  <a:close/>
                </a:path>
                <a:path w="202564" h="208279">
                  <a:moveTo>
                    <a:pt x="117005" y="105854"/>
                  </a:moveTo>
                  <a:lnTo>
                    <a:pt x="98310" y="105854"/>
                  </a:lnTo>
                  <a:lnTo>
                    <a:pt x="77457" y="123977"/>
                  </a:lnTo>
                  <a:lnTo>
                    <a:pt x="77457" y="144106"/>
                  </a:lnTo>
                  <a:lnTo>
                    <a:pt x="98310" y="125984"/>
                  </a:lnTo>
                  <a:lnTo>
                    <a:pt x="98310" y="208241"/>
                  </a:lnTo>
                  <a:lnTo>
                    <a:pt x="117005" y="208241"/>
                  </a:lnTo>
                  <a:lnTo>
                    <a:pt x="117005" y="105854"/>
                  </a:lnTo>
                  <a:close/>
                </a:path>
                <a:path w="202564" h="208279">
                  <a:moveTo>
                    <a:pt x="146240" y="508"/>
                  </a:moveTo>
                  <a:lnTo>
                    <a:pt x="105791" y="508"/>
                  </a:lnTo>
                  <a:lnTo>
                    <a:pt x="105791" y="61912"/>
                  </a:lnTo>
                  <a:lnTo>
                    <a:pt x="146240" y="61912"/>
                  </a:lnTo>
                  <a:lnTo>
                    <a:pt x="146240" y="51219"/>
                  </a:lnTo>
                  <a:lnTo>
                    <a:pt x="117779" y="51219"/>
                  </a:lnTo>
                  <a:lnTo>
                    <a:pt x="117779" y="36296"/>
                  </a:lnTo>
                  <a:lnTo>
                    <a:pt x="142011" y="36296"/>
                  </a:lnTo>
                  <a:lnTo>
                    <a:pt x="142011" y="25615"/>
                  </a:lnTo>
                  <a:lnTo>
                    <a:pt x="117779" y="25615"/>
                  </a:lnTo>
                  <a:lnTo>
                    <a:pt x="117779" y="11214"/>
                  </a:lnTo>
                  <a:lnTo>
                    <a:pt x="146240" y="11214"/>
                  </a:lnTo>
                  <a:lnTo>
                    <a:pt x="146240" y="508"/>
                  </a:lnTo>
                  <a:close/>
                </a:path>
                <a:path w="202564" h="208279">
                  <a:moveTo>
                    <a:pt x="202057" y="19659"/>
                  </a:moveTo>
                  <a:lnTo>
                    <a:pt x="190068" y="1993"/>
                  </a:lnTo>
                  <a:lnTo>
                    <a:pt x="190068" y="14655"/>
                  </a:lnTo>
                  <a:lnTo>
                    <a:pt x="190068" y="24650"/>
                  </a:lnTo>
                  <a:lnTo>
                    <a:pt x="186626" y="28016"/>
                  </a:lnTo>
                  <a:lnTo>
                    <a:pt x="169976" y="28016"/>
                  </a:lnTo>
                  <a:lnTo>
                    <a:pt x="169976" y="11214"/>
                  </a:lnTo>
                  <a:lnTo>
                    <a:pt x="186626" y="11214"/>
                  </a:lnTo>
                  <a:lnTo>
                    <a:pt x="190068" y="14655"/>
                  </a:lnTo>
                  <a:lnTo>
                    <a:pt x="190068" y="1993"/>
                  </a:lnTo>
                  <a:lnTo>
                    <a:pt x="181787" y="508"/>
                  </a:lnTo>
                  <a:lnTo>
                    <a:pt x="157988" y="508"/>
                  </a:lnTo>
                  <a:lnTo>
                    <a:pt x="157988" y="61912"/>
                  </a:lnTo>
                  <a:lnTo>
                    <a:pt x="169976" y="61912"/>
                  </a:lnTo>
                  <a:lnTo>
                    <a:pt x="169976" y="38811"/>
                  </a:lnTo>
                  <a:lnTo>
                    <a:pt x="181787" y="38811"/>
                  </a:lnTo>
                  <a:lnTo>
                    <a:pt x="190347" y="37287"/>
                  </a:lnTo>
                  <a:lnTo>
                    <a:pt x="196710" y="33147"/>
                  </a:lnTo>
                  <a:lnTo>
                    <a:pt x="200063" y="28016"/>
                  </a:lnTo>
                  <a:lnTo>
                    <a:pt x="200685" y="27051"/>
                  </a:lnTo>
                  <a:lnTo>
                    <a:pt x="202057" y="19659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103363" y="7450562"/>
              <a:ext cx="211454" cy="0"/>
            </a:xfrm>
            <a:custGeom>
              <a:avLst/>
              <a:gdLst/>
              <a:ahLst/>
              <a:cxnLst/>
              <a:rect l="l" t="t" r="r" b="b"/>
              <a:pathLst>
                <a:path w="211455">
                  <a:moveTo>
                    <a:pt x="0" y="0"/>
                  </a:moveTo>
                  <a:lnTo>
                    <a:pt x="211188" y="0"/>
                  </a:lnTo>
                </a:path>
              </a:pathLst>
            </a:custGeom>
            <a:ln w="3594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365625" y="7605558"/>
              <a:ext cx="363220" cy="363220"/>
            </a:xfrm>
            <a:custGeom>
              <a:avLst/>
              <a:gdLst/>
              <a:ahLst/>
              <a:cxnLst/>
              <a:rect l="l" t="t" r="r" b="b"/>
              <a:pathLst>
                <a:path w="363219" h="363220">
                  <a:moveTo>
                    <a:pt x="181533" y="0"/>
                  </a:moveTo>
                  <a:lnTo>
                    <a:pt x="133276" y="6484"/>
                  </a:lnTo>
                  <a:lnTo>
                    <a:pt x="89912" y="24786"/>
                  </a:lnTo>
                  <a:lnTo>
                    <a:pt x="53171" y="53173"/>
                  </a:lnTo>
                  <a:lnTo>
                    <a:pt x="24785" y="89915"/>
                  </a:lnTo>
                  <a:lnTo>
                    <a:pt x="6484" y="133283"/>
                  </a:lnTo>
                  <a:lnTo>
                    <a:pt x="0" y="181546"/>
                  </a:lnTo>
                  <a:lnTo>
                    <a:pt x="6484" y="229809"/>
                  </a:lnTo>
                  <a:lnTo>
                    <a:pt x="24785" y="273176"/>
                  </a:lnTo>
                  <a:lnTo>
                    <a:pt x="53171" y="309919"/>
                  </a:lnTo>
                  <a:lnTo>
                    <a:pt x="89912" y="338306"/>
                  </a:lnTo>
                  <a:lnTo>
                    <a:pt x="133276" y="356608"/>
                  </a:lnTo>
                  <a:lnTo>
                    <a:pt x="181533" y="363092"/>
                  </a:lnTo>
                  <a:lnTo>
                    <a:pt x="229796" y="356608"/>
                  </a:lnTo>
                  <a:lnTo>
                    <a:pt x="273164" y="338306"/>
                  </a:lnTo>
                  <a:lnTo>
                    <a:pt x="309906" y="309919"/>
                  </a:lnTo>
                  <a:lnTo>
                    <a:pt x="338294" y="273176"/>
                  </a:lnTo>
                  <a:lnTo>
                    <a:pt x="356595" y="229809"/>
                  </a:lnTo>
                  <a:lnTo>
                    <a:pt x="363080" y="181546"/>
                  </a:lnTo>
                  <a:lnTo>
                    <a:pt x="356595" y="133283"/>
                  </a:lnTo>
                  <a:lnTo>
                    <a:pt x="338294" y="89915"/>
                  </a:lnTo>
                  <a:lnTo>
                    <a:pt x="309906" y="53173"/>
                  </a:lnTo>
                  <a:lnTo>
                    <a:pt x="273164" y="24786"/>
                  </a:lnTo>
                  <a:lnTo>
                    <a:pt x="229796" y="6484"/>
                  </a:lnTo>
                  <a:lnTo>
                    <a:pt x="181533" y="0"/>
                  </a:lnTo>
                  <a:close/>
                </a:path>
              </a:pathLst>
            </a:custGeom>
            <a:solidFill>
              <a:srgbClr val="ECE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135680" y="8047901"/>
              <a:ext cx="278980" cy="133718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445738" y="8044877"/>
              <a:ext cx="1666847" cy="136745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2445461" y="7696441"/>
              <a:ext cx="202565" cy="62865"/>
            </a:xfrm>
            <a:custGeom>
              <a:avLst/>
              <a:gdLst/>
              <a:ahLst/>
              <a:cxnLst/>
              <a:rect l="l" t="t" r="r" b="b"/>
              <a:pathLst>
                <a:path w="202564" h="62865">
                  <a:moveTo>
                    <a:pt x="45186" y="38290"/>
                  </a:moveTo>
                  <a:lnTo>
                    <a:pt x="43726" y="33883"/>
                  </a:lnTo>
                  <a:lnTo>
                    <a:pt x="37769" y="28282"/>
                  </a:lnTo>
                  <a:lnTo>
                    <a:pt x="34328" y="26809"/>
                  </a:lnTo>
                  <a:lnTo>
                    <a:pt x="18808" y="24574"/>
                  </a:lnTo>
                  <a:lnTo>
                    <a:pt x="16992" y="23710"/>
                  </a:lnTo>
                  <a:lnTo>
                    <a:pt x="14490" y="21386"/>
                  </a:lnTo>
                  <a:lnTo>
                    <a:pt x="14058" y="19837"/>
                  </a:lnTo>
                  <a:lnTo>
                    <a:pt x="14058" y="13970"/>
                  </a:lnTo>
                  <a:lnTo>
                    <a:pt x="17081" y="10426"/>
                  </a:lnTo>
                  <a:lnTo>
                    <a:pt x="27508" y="10426"/>
                  </a:lnTo>
                  <a:lnTo>
                    <a:pt x="32258" y="10947"/>
                  </a:lnTo>
                  <a:lnTo>
                    <a:pt x="36055" y="14655"/>
                  </a:lnTo>
                  <a:lnTo>
                    <a:pt x="43637" y="7150"/>
                  </a:lnTo>
                  <a:lnTo>
                    <a:pt x="38379" y="2070"/>
                  </a:lnTo>
                  <a:lnTo>
                    <a:pt x="32258" y="0"/>
                  </a:lnTo>
                  <a:lnTo>
                    <a:pt x="23799" y="0"/>
                  </a:lnTo>
                  <a:lnTo>
                    <a:pt x="14871" y="1371"/>
                  </a:lnTo>
                  <a:lnTo>
                    <a:pt x="8140" y="5207"/>
                  </a:lnTo>
                  <a:lnTo>
                    <a:pt x="3898" y="11099"/>
                  </a:lnTo>
                  <a:lnTo>
                    <a:pt x="2425" y="18630"/>
                  </a:lnTo>
                  <a:lnTo>
                    <a:pt x="2425" y="23799"/>
                  </a:lnTo>
                  <a:lnTo>
                    <a:pt x="3886" y="27851"/>
                  </a:lnTo>
                  <a:lnTo>
                    <a:pt x="9575" y="33375"/>
                  </a:lnTo>
                  <a:lnTo>
                    <a:pt x="13284" y="35013"/>
                  </a:lnTo>
                  <a:lnTo>
                    <a:pt x="29159" y="37325"/>
                  </a:lnTo>
                  <a:lnTo>
                    <a:pt x="30365" y="37846"/>
                  </a:lnTo>
                  <a:lnTo>
                    <a:pt x="32867" y="40271"/>
                  </a:lnTo>
                  <a:lnTo>
                    <a:pt x="33464" y="41998"/>
                  </a:lnTo>
                  <a:lnTo>
                    <a:pt x="33464" y="48971"/>
                  </a:lnTo>
                  <a:lnTo>
                    <a:pt x="29667" y="51739"/>
                  </a:lnTo>
                  <a:lnTo>
                    <a:pt x="16903" y="51739"/>
                  </a:lnTo>
                  <a:lnTo>
                    <a:pt x="11645" y="50444"/>
                  </a:lnTo>
                  <a:lnTo>
                    <a:pt x="7772" y="46558"/>
                  </a:lnTo>
                  <a:lnTo>
                    <a:pt x="0" y="54317"/>
                  </a:lnTo>
                  <a:lnTo>
                    <a:pt x="6045" y="60452"/>
                  </a:lnTo>
                  <a:lnTo>
                    <a:pt x="13119" y="62433"/>
                  </a:lnTo>
                  <a:lnTo>
                    <a:pt x="22428" y="62433"/>
                  </a:lnTo>
                  <a:lnTo>
                    <a:pt x="31445" y="61188"/>
                  </a:lnTo>
                  <a:lnTo>
                    <a:pt x="38671" y="57581"/>
                  </a:lnTo>
                  <a:lnTo>
                    <a:pt x="43459" y="51727"/>
                  </a:lnTo>
                  <a:lnTo>
                    <a:pt x="45186" y="43802"/>
                  </a:lnTo>
                  <a:lnTo>
                    <a:pt x="45186" y="38290"/>
                  </a:lnTo>
                  <a:close/>
                </a:path>
                <a:path w="202564" h="62865">
                  <a:moveTo>
                    <a:pt x="96024" y="508"/>
                  </a:moveTo>
                  <a:lnTo>
                    <a:pt x="51955" y="508"/>
                  </a:lnTo>
                  <a:lnTo>
                    <a:pt x="51955" y="11214"/>
                  </a:lnTo>
                  <a:lnTo>
                    <a:pt x="67995" y="11214"/>
                  </a:lnTo>
                  <a:lnTo>
                    <a:pt x="67995" y="61912"/>
                  </a:lnTo>
                  <a:lnTo>
                    <a:pt x="79984" y="61912"/>
                  </a:lnTo>
                  <a:lnTo>
                    <a:pt x="79984" y="11214"/>
                  </a:lnTo>
                  <a:lnTo>
                    <a:pt x="96024" y="11214"/>
                  </a:lnTo>
                  <a:lnTo>
                    <a:pt x="96024" y="508"/>
                  </a:lnTo>
                  <a:close/>
                </a:path>
                <a:path w="202564" h="62865">
                  <a:moveTo>
                    <a:pt x="146253" y="508"/>
                  </a:moveTo>
                  <a:lnTo>
                    <a:pt x="105803" y="508"/>
                  </a:lnTo>
                  <a:lnTo>
                    <a:pt x="105803" y="61912"/>
                  </a:lnTo>
                  <a:lnTo>
                    <a:pt x="146253" y="61912"/>
                  </a:lnTo>
                  <a:lnTo>
                    <a:pt x="146253" y="51219"/>
                  </a:lnTo>
                  <a:lnTo>
                    <a:pt x="117792" y="51219"/>
                  </a:lnTo>
                  <a:lnTo>
                    <a:pt x="117792" y="36296"/>
                  </a:lnTo>
                  <a:lnTo>
                    <a:pt x="142024" y="36296"/>
                  </a:lnTo>
                  <a:lnTo>
                    <a:pt x="142024" y="25615"/>
                  </a:lnTo>
                  <a:lnTo>
                    <a:pt x="117792" y="25615"/>
                  </a:lnTo>
                  <a:lnTo>
                    <a:pt x="117792" y="11214"/>
                  </a:lnTo>
                  <a:lnTo>
                    <a:pt x="146253" y="11214"/>
                  </a:lnTo>
                  <a:lnTo>
                    <a:pt x="146253" y="508"/>
                  </a:lnTo>
                  <a:close/>
                </a:path>
                <a:path w="202564" h="62865">
                  <a:moveTo>
                    <a:pt x="202069" y="19659"/>
                  </a:moveTo>
                  <a:lnTo>
                    <a:pt x="190080" y="1993"/>
                  </a:lnTo>
                  <a:lnTo>
                    <a:pt x="190080" y="14655"/>
                  </a:lnTo>
                  <a:lnTo>
                    <a:pt x="190080" y="24663"/>
                  </a:lnTo>
                  <a:lnTo>
                    <a:pt x="186639" y="28016"/>
                  </a:lnTo>
                  <a:lnTo>
                    <a:pt x="169989" y="28016"/>
                  </a:lnTo>
                  <a:lnTo>
                    <a:pt x="169989" y="11214"/>
                  </a:lnTo>
                  <a:lnTo>
                    <a:pt x="186639" y="11214"/>
                  </a:lnTo>
                  <a:lnTo>
                    <a:pt x="190080" y="14655"/>
                  </a:lnTo>
                  <a:lnTo>
                    <a:pt x="190080" y="1993"/>
                  </a:lnTo>
                  <a:lnTo>
                    <a:pt x="181800" y="508"/>
                  </a:lnTo>
                  <a:lnTo>
                    <a:pt x="158000" y="508"/>
                  </a:lnTo>
                  <a:lnTo>
                    <a:pt x="158000" y="61912"/>
                  </a:lnTo>
                  <a:lnTo>
                    <a:pt x="169989" y="61912"/>
                  </a:lnTo>
                  <a:lnTo>
                    <a:pt x="169989" y="38811"/>
                  </a:lnTo>
                  <a:lnTo>
                    <a:pt x="181800" y="38811"/>
                  </a:lnTo>
                  <a:lnTo>
                    <a:pt x="190360" y="37287"/>
                  </a:lnTo>
                  <a:lnTo>
                    <a:pt x="196723" y="33147"/>
                  </a:lnTo>
                  <a:lnTo>
                    <a:pt x="200075" y="28016"/>
                  </a:lnTo>
                  <a:lnTo>
                    <a:pt x="200698" y="27051"/>
                  </a:lnTo>
                  <a:lnTo>
                    <a:pt x="202069" y="19659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14757" y="6911393"/>
              <a:ext cx="1477266" cy="1666604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2516610" y="7801429"/>
              <a:ext cx="62865" cy="103505"/>
            </a:xfrm>
            <a:custGeom>
              <a:avLst/>
              <a:gdLst/>
              <a:ahLst/>
              <a:cxnLst/>
              <a:rect l="l" t="t" r="r" b="b"/>
              <a:pathLst>
                <a:path w="62864" h="103504">
                  <a:moveTo>
                    <a:pt x="31203" y="0"/>
                  </a:moveTo>
                  <a:lnTo>
                    <a:pt x="18929" y="2044"/>
                  </a:lnTo>
                  <a:lnTo>
                    <a:pt x="9024" y="7943"/>
                  </a:lnTo>
                  <a:lnTo>
                    <a:pt x="2409" y="17348"/>
                  </a:lnTo>
                  <a:lnTo>
                    <a:pt x="0" y="29908"/>
                  </a:lnTo>
                  <a:lnTo>
                    <a:pt x="18694" y="29908"/>
                  </a:lnTo>
                  <a:lnTo>
                    <a:pt x="18694" y="19977"/>
                  </a:lnTo>
                  <a:lnTo>
                    <a:pt x="25019" y="16814"/>
                  </a:lnTo>
                  <a:lnTo>
                    <a:pt x="39116" y="16814"/>
                  </a:lnTo>
                  <a:lnTo>
                    <a:pt x="43573" y="22009"/>
                  </a:lnTo>
                  <a:lnTo>
                    <a:pt x="43573" y="34366"/>
                  </a:lnTo>
                  <a:lnTo>
                    <a:pt x="41986" y="37528"/>
                  </a:lnTo>
                  <a:lnTo>
                    <a:pt x="0" y="86423"/>
                  </a:lnTo>
                  <a:lnTo>
                    <a:pt x="0" y="103238"/>
                  </a:lnTo>
                  <a:lnTo>
                    <a:pt x="62255" y="103238"/>
                  </a:lnTo>
                  <a:lnTo>
                    <a:pt x="62255" y="86423"/>
                  </a:lnTo>
                  <a:lnTo>
                    <a:pt x="22720" y="86423"/>
                  </a:lnTo>
                  <a:lnTo>
                    <a:pt x="51333" y="53200"/>
                  </a:lnTo>
                  <a:lnTo>
                    <a:pt x="56013" y="47478"/>
                  </a:lnTo>
                  <a:lnTo>
                    <a:pt x="59437" y="42132"/>
                  </a:lnTo>
                  <a:lnTo>
                    <a:pt x="61540" y="36462"/>
                  </a:lnTo>
                  <a:lnTo>
                    <a:pt x="62255" y="29768"/>
                  </a:lnTo>
                  <a:lnTo>
                    <a:pt x="59950" y="17353"/>
                  </a:lnTo>
                  <a:lnTo>
                    <a:pt x="53520" y="7983"/>
                  </a:lnTo>
                  <a:lnTo>
                    <a:pt x="43695" y="2063"/>
                  </a:lnTo>
                  <a:lnTo>
                    <a:pt x="31203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441568" y="7781475"/>
              <a:ext cx="211454" cy="0"/>
            </a:xfrm>
            <a:custGeom>
              <a:avLst/>
              <a:gdLst/>
              <a:ahLst/>
              <a:cxnLst/>
              <a:rect l="l" t="t" r="r" b="b"/>
              <a:pathLst>
                <a:path w="211455">
                  <a:moveTo>
                    <a:pt x="0" y="0"/>
                  </a:moveTo>
                  <a:lnTo>
                    <a:pt x="211188" y="0"/>
                  </a:lnTo>
                </a:path>
              </a:pathLst>
            </a:custGeom>
            <a:ln w="3594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703829" y="7936470"/>
              <a:ext cx="363220" cy="363220"/>
            </a:xfrm>
            <a:custGeom>
              <a:avLst/>
              <a:gdLst/>
              <a:ahLst/>
              <a:cxnLst/>
              <a:rect l="l" t="t" r="r" b="b"/>
              <a:pathLst>
                <a:path w="363219" h="363220">
                  <a:moveTo>
                    <a:pt x="181533" y="0"/>
                  </a:moveTo>
                  <a:lnTo>
                    <a:pt x="133276" y="6484"/>
                  </a:lnTo>
                  <a:lnTo>
                    <a:pt x="89912" y="24786"/>
                  </a:lnTo>
                  <a:lnTo>
                    <a:pt x="53171" y="53173"/>
                  </a:lnTo>
                  <a:lnTo>
                    <a:pt x="24785" y="89915"/>
                  </a:lnTo>
                  <a:lnTo>
                    <a:pt x="6484" y="133283"/>
                  </a:lnTo>
                  <a:lnTo>
                    <a:pt x="0" y="181546"/>
                  </a:lnTo>
                  <a:lnTo>
                    <a:pt x="6484" y="229809"/>
                  </a:lnTo>
                  <a:lnTo>
                    <a:pt x="24785" y="273176"/>
                  </a:lnTo>
                  <a:lnTo>
                    <a:pt x="53171" y="309919"/>
                  </a:lnTo>
                  <a:lnTo>
                    <a:pt x="89912" y="338306"/>
                  </a:lnTo>
                  <a:lnTo>
                    <a:pt x="133276" y="356608"/>
                  </a:lnTo>
                  <a:lnTo>
                    <a:pt x="181533" y="363092"/>
                  </a:lnTo>
                  <a:lnTo>
                    <a:pt x="229796" y="356608"/>
                  </a:lnTo>
                  <a:lnTo>
                    <a:pt x="273164" y="338306"/>
                  </a:lnTo>
                  <a:lnTo>
                    <a:pt x="309906" y="309919"/>
                  </a:lnTo>
                  <a:lnTo>
                    <a:pt x="338294" y="273176"/>
                  </a:lnTo>
                  <a:lnTo>
                    <a:pt x="356595" y="229809"/>
                  </a:lnTo>
                  <a:lnTo>
                    <a:pt x="363080" y="181546"/>
                  </a:lnTo>
                  <a:lnTo>
                    <a:pt x="356595" y="133283"/>
                  </a:lnTo>
                  <a:lnTo>
                    <a:pt x="338294" y="89915"/>
                  </a:lnTo>
                  <a:lnTo>
                    <a:pt x="309906" y="53173"/>
                  </a:lnTo>
                  <a:lnTo>
                    <a:pt x="273164" y="24786"/>
                  </a:lnTo>
                  <a:lnTo>
                    <a:pt x="229796" y="6484"/>
                  </a:lnTo>
                  <a:lnTo>
                    <a:pt x="181533" y="0"/>
                  </a:lnTo>
                  <a:close/>
                </a:path>
              </a:pathLst>
            </a:custGeom>
            <a:solidFill>
              <a:srgbClr val="ECE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783662" y="8027340"/>
              <a:ext cx="202565" cy="209550"/>
            </a:xfrm>
            <a:custGeom>
              <a:avLst/>
              <a:gdLst/>
              <a:ahLst/>
              <a:cxnLst/>
              <a:rect l="l" t="t" r="r" b="b"/>
              <a:pathLst>
                <a:path w="202564" h="209550">
                  <a:moveTo>
                    <a:pt x="45186" y="38290"/>
                  </a:moveTo>
                  <a:lnTo>
                    <a:pt x="43726" y="33883"/>
                  </a:lnTo>
                  <a:lnTo>
                    <a:pt x="37769" y="28282"/>
                  </a:lnTo>
                  <a:lnTo>
                    <a:pt x="34328" y="26809"/>
                  </a:lnTo>
                  <a:lnTo>
                    <a:pt x="18808" y="24574"/>
                  </a:lnTo>
                  <a:lnTo>
                    <a:pt x="16992" y="23710"/>
                  </a:lnTo>
                  <a:lnTo>
                    <a:pt x="14490" y="21386"/>
                  </a:lnTo>
                  <a:lnTo>
                    <a:pt x="14058" y="19837"/>
                  </a:lnTo>
                  <a:lnTo>
                    <a:pt x="14058" y="13970"/>
                  </a:lnTo>
                  <a:lnTo>
                    <a:pt x="17081" y="10426"/>
                  </a:lnTo>
                  <a:lnTo>
                    <a:pt x="27508" y="10426"/>
                  </a:lnTo>
                  <a:lnTo>
                    <a:pt x="32258" y="10947"/>
                  </a:lnTo>
                  <a:lnTo>
                    <a:pt x="36055" y="14655"/>
                  </a:lnTo>
                  <a:lnTo>
                    <a:pt x="43637" y="7150"/>
                  </a:lnTo>
                  <a:lnTo>
                    <a:pt x="38379" y="2070"/>
                  </a:lnTo>
                  <a:lnTo>
                    <a:pt x="32258" y="0"/>
                  </a:lnTo>
                  <a:lnTo>
                    <a:pt x="23799" y="0"/>
                  </a:lnTo>
                  <a:lnTo>
                    <a:pt x="14859" y="1371"/>
                  </a:lnTo>
                  <a:lnTo>
                    <a:pt x="8140" y="5207"/>
                  </a:lnTo>
                  <a:lnTo>
                    <a:pt x="3898" y="11099"/>
                  </a:lnTo>
                  <a:lnTo>
                    <a:pt x="2425" y="18630"/>
                  </a:lnTo>
                  <a:lnTo>
                    <a:pt x="2425" y="23799"/>
                  </a:lnTo>
                  <a:lnTo>
                    <a:pt x="3886" y="27851"/>
                  </a:lnTo>
                  <a:lnTo>
                    <a:pt x="9575" y="33375"/>
                  </a:lnTo>
                  <a:lnTo>
                    <a:pt x="13284" y="35013"/>
                  </a:lnTo>
                  <a:lnTo>
                    <a:pt x="29159" y="37325"/>
                  </a:lnTo>
                  <a:lnTo>
                    <a:pt x="30365" y="37846"/>
                  </a:lnTo>
                  <a:lnTo>
                    <a:pt x="32867" y="40271"/>
                  </a:lnTo>
                  <a:lnTo>
                    <a:pt x="33464" y="41998"/>
                  </a:lnTo>
                  <a:lnTo>
                    <a:pt x="33464" y="48971"/>
                  </a:lnTo>
                  <a:lnTo>
                    <a:pt x="29667" y="51739"/>
                  </a:lnTo>
                  <a:lnTo>
                    <a:pt x="16903" y="51739"/>
                  </a:lnTo>
                  <a:lnTo>
                    <a:pt x="11645" y="50444"/>
                  </a:lnTo>
                  <a:lnTo>
                    <a:pt x="7772" y="46558"/>
                  </a:lnTo>
                  <a:lnTo>
                    <a:pt x="0" y="54317"/>
                  </a:lnTo>
                  <a:lnTo>
                    <a:pt x="6045" y="60452"/>
                  </a:lnTo>
                  <a:lnTo>
                    <a:pt x="13119" y="62433"/>
                  </a:lnTo>
                  <a:lnTo>
                    <a:pt x="22428" y="62433"/>
                  </a:lnTo>
                  <a:lnTo>
                    <a:pt x="31445" y="61201"/>
                  </a:lnTo>
                  <a:lnTo>
                    <a:pt x="38658" y="57581"/>
                  </a:lnTo>
                  <a:lnTo>
                    <a:pt x="43446" y="51739"/>
                  </a:lnTo>
                  <a:lnTo>
                    <a:pt x="45186" y="43802"/>
                  </a:lnTo>
                  <a:lnTo>
                    <a:pt x="45186" y="38290"/>
                  </a:lnTo>
                  <a:close/>
                </a:path>
                <a:path w="202564" h="209550">
                  <a:moveTo>
                    <a:pt x="96024" y="508"/>
                  </a:moveTo>
                  <a:lnTo>
                    <a:pt x="51955" y="508"/>
                  </a:lnTo>
                  <a:lnTo>
                    <a:pt x="51955" y="11214"/>
                  </a:lnTo>
                  <a:lnTo>
                    <a:pt x="67995" y="11214"/>
                  </a:lnTo>
                  <a:lnTo>
                    <a:pt x="67995" y="61912"/>
                  </a:lnTo>
                  <a:lnTo>
                    <a:pt x="79984" y="61912"/>
                  </a:lnTo>
                  <a:lnTo>
                    <a:pt x="79984" y="11214"/>
                  </a:lnTo>
                  <a:lnTo>
                    <a:pt x="96024" y="11214"/>
                  </a:lnTo>
                  <a:lnTo>
                    <a:pt x="96024" y="508"/>
                  </a:lnTo>
                  <a:close/>
                </a:path>
                <a:path w="202564" h="209550">
                  <a:moveTo>
                    <a:pt x="133832" y="178625"/>
                  </a:moveTo>
                  <a:lnTo>
                    <a:pt x="132803" y="170319"/>
                  </a:lnTo>
                  <a:lnTo>
                    <a:pt x="129971" y="163791"/>
                  </a:lnTo>
                  <a:lnTo>
                    <a:pt x="125768" y="158864"/>
                  </a:lnTo>
                  <a:lnTo>
                    <a:pt x="120611" y="155321"/>
                  </a:lnTo>
                  <a:lnTo>
                    <a:pt x="127355" y="151726"/>
                  </a:lnTo>
                  <a:lnTo>
                    <a:pt x="132397" y="145402"/>
                  </a:lnTo>
                  <a:lnTo>
                    <a:pt x="132397" y="134327"/>
                  </a:lnTo>
                  <a:lnTo>
                    <a:pt x="130073" y="122478"/>
                  </a:lnTo>
                  <a:lnTo>
                    <a:pt x="123596" y="113207"/>
                  </a:lnTo>
                  <a:lnTo>
                    <a:pt x="113715" y="107162"/>
                  </a:lnTo>
                  <a:lnTo>
                    <a:pt x="101193" y="105003"/>
                  </a:lnTo>
                  <a:lnTo>
                    <a:pt x="89077" y="106997"/>
                  </a:lnTo>
                  <a:lnTo>
                    <a:pt x="79209" y="112750"/>
                  </a:lnTo>
                  <a:lnTo>
                    <a:pt x="72504" y="121932"/>
                  </a:lnTo>
                  <a:lnTo>
                    <a:pt x="69850" y="134188"/>
                  </a:lnTo>
                  <a:lnTo>
                    <a:pt x="88544" y="134188"/>
                  </a:lnTo>
                  <a:lnTo>
                    <a:pt x="88963" y="126415"/>
                  </a:lnTo>
                  <a:lnTo>
                    <a:pt x="94145" y="121818"/>
                  </a:lnTo>
                  <a:lnTo>
                    <a:pt x="107950" y="121818"/>
                  </a:lnTo>
                  <a:lnTo>
                    <a:pt x="113703" y="126288"/>
                  </a:lnTo>
                  <a:lnTo>
                    <a:pt x="113703" y="142100"/>
                  </a:lnTo>
                  <a:lnTo>
                    <a:pt x="109816" y="147701"/>
                  </a:lnTo>
                  <a:lnTo>
                    <a:pt x="98031" y="147701"/>
                  </a:lnTo>
                  <a:lnTo>
                    <a:pt x="98031" y="163944"/>
                  </a:lnTo>
                  <a:lnTo>
                    <a:pt x="109969" y="163944"/>
                  </a:lnTo>
                  <a:lnTo>
                    <a:pt x="115138" y="169557"/>
                  </a:lnTo>
                  <a:lnTo>
                    <a:pt x="115138" y="187236"/>
                  </a:lnTo>
                  <a:lnTo>
                    <a:pt x="109385" y="192278"/>
                  </a:lnTo>
                  <a:lnTo>
                    <a:pt x="94005" y="192278"/>
                  </a:lnTo>
                  <a:lnTo>
                    <a:pt x="87680" y="188112"/>
                  </a:lnTo>
                  <a:lnTo>
                    <a:pt x="87388" y="178904"/>
                  </a:lnTo>
                  <a:lnTo>
                    <a:pt x="68694" y="178904"/>
                  </a:lnTo>
                  <a:lnTo>
                    <a:pt x="71577" y="192671"/>
                  </a:lnTo>
                  <a:lnTo>
                    <a:pt x="78867" y="202044"/>
                  </a:lnTo>
                  <a:lnTo>
                    <a:pt x="89242" y="207403"/>
                  </a:lnTo>
                  <a:lnTo>
                    <a:pt x="101333" y="209105"/>
                  </a:lnTo>
                  <a:lnTo>
                    <a:pt x="113817" y="207213"/>
                  </a:lnTo>
                  <a:lnTo>
                    <a:pt x="124155" y="201523"/>
                  </a:lnTo>
                  <a:lnTo>
                    <a:pt x="131216" y="191998"/>
                  </a:lnTo>
                  <a:lnTo>
                    <a:pt x="133832" y="178625"/>
                  </a:lnTo>
                  <a:close/>
                </a:path>
                <a:path w="202564" h="209550">
                  <a:moveTo>
                    <a:pt x="146253" y="508"/>
                  </a:moveTo>
                  <a:lnTo>
                    <a:pt x="105803" y="508"/>
                  </a:lnTo>
                  <a:lnTo>
                    <a:pt x="105803" y="61912"/>
                  </a:lnTo>
                  <a:lnTo>
                    <a:pt x="146253" y="61912"/>
                  </a:lnTo>
                  <a:lnTo>
                    <a:pt x="146253" y="51219"/>
                  </a:lnTo>
                  <a:lnTo>
                    <a:pt x="117792" y="51219"/>
                  </a:lnTo>
                  <a:lnTo>
                    <a:pt x="117792" y="36296"/>
                  </a:lnTo>
                  <a:lnTo>
                    <a:pt x="142024" y="36296"/>
                  </a:lnTo>
                  <a:lnTo>
                    <a:pt x="142024" y="25615"/>
                  </a:lnTo>
                  <a:lnTo>
                    <a:pt x="117792" y="25615"/>
                  </a:lnTo>
                  <a:lnTo>
                    <a:pt x="117792" y="11214"/>
                  </a:lnTo>
                  <a:lnTo>
                    <a:pt x="146253" y="11214"/>
                  </a:lnTo>
                  <a:lnTo>
                    <a:pt x="146253" y="508"/>
                  </a:lnTo>
                  <a:close/>
                </a:path>
                <a:path w="202564" h="209550">
                  <a:moveTo>
                    <a:pt x="202069" y="19659"/>
                  </a:moveTo>
                  <a:lnTo>
                    <a:pt x="190080" y="1993"/>
                  </a:lnTo>
                  <a:lnTo>
                    <a:pt x="190080" y="14655"/>
                  </a:lnTo>
                  <a:lnTo>
                    <a:pt x="190080" y="24663"/>
                  </a:lnTo>
                  <a:lnTo>
                    <a:pt x="186639" y="28016"/>
                  </a:lnTo>
                  <a:lnTo>
                    <a:pt x="169989" y="28016"/>
                  </a:lnTo>
                  <a:lnTo>
                    <a:pt x="169989" y="11214"/>
                  </a:lnTo>
                  <a:lnTo>
                    <a:pt x="186639" y="11214"/>
                  </a:lnTo>
                  <a:lnTo>
                    <a:pt x="190080" y="14655"/>
                  </a:lnTo>
                  <a:lnTo>
                    <a:pt x="190080" y="1993"/>
                  </a:lnTo>
                  <a:lnTo>
                    <a:pt x="181800" y="508"/>
                  </a:lnTo>
                  <a:lnTo>
                    <a:pt x="158000" y="508"/>
                  </a:lnTo>
                  <a:lnTo>
                    <a:pt x="158000" y="61912"/>
                  </a:lnTo>
                  <a:lnTo>
                    <a:pt x="169989" y="61912"/>
                  </a:lnTo>
                  <a:lnTo>
                    <a:pt x="169989" y="38811"/>
                  </a:lnTo>
                  <a:lnTo>
                    <a:pt x="181800" y="38811"/>
                  </a:lnTo>
                  <a:lnTo>
                    <a:pt x="190360" y="37287"/>
                  </a:lnTo>
                  <a:lnTo>
                    <a:pt x="196723" y="33147"/>
                  </a:lnTo>
                  <a:lnTo>
                    <a:pt x="200075" y="28016"/>
                  </a:lnTo>
                  <a:lnTo>
                    <a:pt x="200698" y="27051"/>
                  </a:lnTo>
                  <a:lnTo>
                    <a:pt x="202069" y="19659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779773" y="8112386"/>
              <a:ext cx="211454" cy="0"/>
            </a:xfrm>
            <a:custGeom>
              <a:avLst/>
              <a:gdLst/>
              <a:ahLst/>
              <a:cxnLst/>
              <a:rect l="l" t="t" r="r" b="b"/>
              <a:pathLst>
                <a:path w="211455">
                  <a:moveTo>
                    <a:pt x="0" y="0"/>
                  </a:moveTo>
                  <a:lnTo>
                    <a:pt x="211188" y="0"/>
                  </a:lnTo>
                </a:path>
              </a:pathLst>
            </a:custGeom>
            <a:ln w="3594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21677" y="9094520"/>
              <a:ext cx="656590" cy="200660"/>
            </a:xfrm>
            <a:custGeom>
              <a:avLst/>
              <a:gdLst/>
              <a:ahLst/>
              <a:cxnLst/>
              <a:rect l="l" t="t" r="r" b="b"/>
              <a:pathLst>
                <a:path w="656590" h="200659">
                  <a:moveTo>
                    <a:pt x="656285" y="0"/>
                  </a:moveTo>
                  <a:lnTo>
                    <a:pt x="0" y="0"/>
                  </a:lnTo>
                  <a:lnTo>
                    <a:pt x="0" y="200431"/>
                  </a:lnTo>
                  <a:lnTo>
                    <a:pt x="656285" y="200431"/>
                  </a:lnTo>
                  <a:lnTo>
                    <a:pt x="656285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37205" y="9142463"/>
              <a:ext cx="112687" cy="110655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93243" y="9142334"/>
              <a:ext cx="113398" cy="111975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049515" y="9142099"/>
              <a:ext cx="111010" cy="111734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44871" y="5467326"/>
              <a:ext cx="1547164" cy="1265252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46974" y="626243"/>
              <a:ext cx="5219907" cy="2575792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929424" y="1798129"/>
              <a:ext cx="3472815" cy="868044"/>
            </a:xfrm>
            <a:custGeom>
              <a:avLst/>
              <a:gdLst/>
              <a:ahLst/>
              <a:cxnLst/>
              <a:rect l="l" t="t" r="r" b="b"/>
              <a:pathLst>
                <a:path w="3472815" h="868044">
                  <a:moveTo>
                    <a:pt x="3209125" y="388175"/>
                  </a:moveTo>
                  <a:lnTo>
                    <a:pt x="309702" y="388175"/>
                  </a:lnTo>
                  <a:lnTo>
                    <a:pt x="309702" y="475170"/>
                  </a:lnTo>
                  <a:lnTo>
                    <a:pt x="3209125" y="475170"/>
                  </a:lnTo>
                  <a:lnTo>
                    <a:pt x="3209125" y="388175"/>
                  </a:lnTo>
                  <a:close/>
                </a:path>
                <a:path w="3472815" h="868044">
                  <a:moveTo>
                    <a:pt x="3404793" y="780580"/>
                  </a:moveTo>
                  <a:lnTo>
                    <a:pt x="40195" y="780580"/>
                  </a:lnTo>
                  <a:lnTo>
                    <a:pt x="40195" y="867575"/>
                  </a:lnTo>
                  <a:lnTo>
                    <a:pt x="3404793" y="867575"/>
                  </a:lnTo>
                  <a:lnTo>
                    <a:pt x="3404793" y="780580"/>
                  </a:lnTo>
                  <a:close/>
                </a:path>
                <a:path w="3472815" h="868044">
                  <a:moveTo>
                    <a:pt x="3472586" y="0"/>
                  </a:moveTo>
                  <a:lnTo>
                    <a:pt x="0" y="0"/>
                  </a:lnTo>
                  <a:lnTo>
                    <a:pt x="0" y="86995"/>
                  </a:lnTo>
                  <a:lnTo>
                    <a:pt x="3472586" y="86995"/>
                  </a:lnTo>
                  <a:lnTo>
                    <a:pt x="3472586" y="0"/>
                  </a:lnTo>
                  <a:close/>
                </a:path>
              </a:pathLst>
            </a:custGeom>
            <a:solidFill>
              <a:srgbClr val="ECE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963650" y="1503374"/>
              <a:ext cx="3434715" cy="1141730"/>
            </a:xfrm>
            <a:custGeom>
              <a:avLst/>
              <a:gdLst/>
              <a:ahLst/>
              <a:cxnLst/>
              <a:rect l="l" t="t" r="r" b="b"/>
              <a:pathLst>
                <a:path w="3434715" h="1141730">
                  <a:moveTo>
                    <a:pt x="70650" y="852462"/>
                  </a:moveTo>
                  <a:lnTo>
                    <a:pt x="66890" y="840333"/>
                  </a:lnTo>
                  <a:lnTo>
                    <a:pt x="66789" y="839990"/>
                  </a:lnTo>
                  <a:lnTo>
                    <a:pt x="58153" y="833589"/>
                  </a:lnTo>
                  <a:lnTo>
                    <a:pt x="49110" y="831227"/>
                  </a:lnTo>
                  <a:lnTo>
                    <a:pt x="44043" y="830897"/>
                  </a:lnTo>
                  <a:lnTo>
                    <a:pt x="29883" y="832916"/>
                  </a:lnTo>
                  <a:lnTo>
                    <a:pt x="14922" y="879424"/>
                  </a:lnTo>
                  <a:lnTo>
                    <a:pt x="10756" y="927277"/>
                  </a:lnTo>
                  <a:lnTo>
                    <a:pt x="8623" y="965695"/>
                  </a:lnTo>
                  <a:lnTo>
                    <a:pt x="7848" y="993863"/>
                  </a:lnTo>
                  <a:lnTo>
                    <a:pt x="7861" y="1026553"/>
                  </a:lnTo>
                  <a:lnTo>
                    <a:pt x="10007" y="1078725"/>
                  </a:lnTo>
                  <a:lnTo>
                    <a:pt x="19824" y="1120635"/>
                  </a:lnTo>
                  <a:lnTo>
                    <a:pt x="34696" y="1126744"/>
                  </a:lnTo>
                  <a:lnTo>
                    <a:pt x="46062" y="1125753"/>
                  </a:lnTo>
                  <a:lnTo>
                    <a:pt x="55321" y="1122387"/>
                  </a:lnTo>
                  <a:lnTo>
                    <a:pt x="61544" y="1115974"/>
                  </a:lnTo>
                  <a:lnTo>
                    <a:pt x="63817" y="1105890"/>
                  </a:lnTo>
                  <a:lnTo>
                    <a:pt x="63449" y="1100772"/>
                  </a:lnTo>
                  <a:lnTo>
                    <a:pt x="62560" y="1091412"/>
                  </a:lnTo>
                  <a:lnTo>
                    <a:pt x="61391" y="1080312"/>
                  </a:lnTo>
                  <a:lnTo>
                    <a:pt x="60223" y="1069936"/>
                  </a:lnTo>
                  <a:lnTo>
                    <a:pt x="59067" y="1055522"/>
                  </a:lnTo>
                  <a:lnTo>
                    <a:pt x="58280" y="1040561"/>
                  </a:lnTo>
                  <a:lnTo>
                    <a:pt x="57873" y="1026553"/>
                  </a:lnTo>
                  <a:lnTo>
                    <a:pt x="57848" y="1025461"/>
                  </a:lnTo>
                  <a:lnTo>
                    <a:pt x="57708" y="1010627"/>
                  </a:lnTo>
                  <a:lnTo>
                    <a:pt x="58178" y="982637"/>
                  </a:lnTo>
                  <a:lnTo>
                    <a:pt x="60731" y="938644"/>
                  </a:lnTo>
                  <a:lnTo>
                    <a:pt x="64579" y="902322"/>
                  </a:lnTo>
                  <a:lnTo>
                    <a:pt x="31026" y="902182"/>
                  </a:lnTo>
                  <a:lnTo>
                    <a:pt x="64592" y="902182"/>
                  </a:lnTo>
                  <a:lnTo>
                    <a:pt x="69443" y="863536"/>
                  </a:lnTo>
                  <a:lnTo>
                    <a:pt x="70650" y="852462"/>
                  </a:lnTo>
                  <a:close/>
                </a:path>
                <a:path w="3434715" h="1141730">
                  <a:moveTo>
                    <a:pt x="85928" y="107480"/>
                  </a:moveTo>
                  <a:lnTo>
                    <a:pt x="79819" y="93281"/>
                  </a:lnTo>
                  <a:lnTo>
                    <a:pt x="65659" y="77470"/>
                  </a:lnTo>
                  <a:lnTo>
                    <a:pt x="49682" y="64617"/>
                  </a:lnTo>
                  <a:lnTo>
                    <a:pt x="38112" y="59309"/>
                  </a:lnTo>
                  <a:lnTo>
                    <a:pt x="31635" y="59309"/>
                  </a:lnTo>
                  <a:lnTo>
                    <a:pt x="27686" y="64338"/>
                  </a:lnTo>
                  <a:lnTo>
                    <a:pt x="27762" y="71132"/>
                  </a:lnTo>
                  <a:lnTo>
                    <a:pt x="27927" y="71767"/>
                  </a:lnTo>
                  <a:lnTo>
                    <a:pt x="28041" y="72250"/>
                  </a:lnTo>
                  <a:lnTo>
                    <a:pt x="39192" y="110718"/>
                  </a:lnTo>
                  <a:lnTo>
                    <a:pt x="40563" y="117182"/>
                  </a:lnTo>
                  <a:lnTo>
                    <a:pt x="40678" y="117716"/>
                  </a:lnTo>
                  <a:lnTo>
                    <a:pt x="43815" y="123291"/>
                  </a:lnTo>
                  <a:lnTo>
                    <a:pt x="49847" y="126987"/>
                  </a:lnTo>
                  <a:lnTo>
                    <a:pt x="60032" y="128320"/>
                  </a:lnTo>
                  <a:lnTo>
                    <a:pt x="69850" y="126682"/>
                  </a:lnTo>
                  <a:lnTo>
                    <a:pt x="78105" y="122224"/>
                  </a:lnTo>
                  <a:lnTo>
                    <a:pt x="83807" y="115595"/>
                  </a:lnTo>
                  <a:lnTo>
                    <a:pt x="85928" y="107480"/>
                  </a:lnTo>
                  <a:close/>
                </a:path>
                <a:path w="3434715" h="1141730">
                  <a:moveTo>
                    <a:pt x="160693" y="79806"/>
                  </a:moveTo>
                  <a:lnTo>
                    <a:pt x="157975" y="71132"/>
                  </a:lnTo>
                  <a:lnTo>
                    <a:pt x="151117" y="64338"/>
                  </a:lnTo>
                  <a:lnTo>
                    <a:pt x="141884" y="59829"/>
                  </a:lnTo>
                  <a:lnTo>
                    <a:pt x="132295" y="58229"/>
                  </a:lnTo>
                  <a:lnTo>
                    <a:pt x="124739" y="58229"/>
                  </a:lnTo>
                  <a:lnTo>
                    <a:pt x="108927" y="87388"/>
                  </a:lnTo>
                  <a:lnTo>
                    <a:pt x="107124" y="93103"/>
                  </a:lnTo>
                  <a:lnTo>
                    <a:pt x="104648" y="99275"/>
                  </a:lnTo>
                  <a:lnTo>
                    <a:pt x="101269" y="107480"/>
                  </a:lnTo>
                  <a:lnTo>
                    <a:pt x="98336" y="114998"/>
                  </a:lnTo>
                  <a:lnTo>
                    <a:pt x="97066" y="119341"/>
                  </a:lnTo>
                  <a:lnTo>
                    <a:pt x="97066" y="122580"/>
                  </a:lnTo>
                  <a:lnTo>
                    <a:pt x="99580" y="128689"/>
                  </a:lnTo>
                  <a:lnTo>
                    <a:pt x="106768" y="128689"/>
                  </a:lnTo>
                  <a:lnTo>
                    <a:pt x="119595" y="123786"/>
                  </a:lnTo>
                  <a:lnTo>
                    <a:pt x="137642" y="111531"/>
                  </a:lnTo>
                  <a:lnTo>
                    <a:pt x="153733" y="95631"/>
                  </a:lnTo>
                  <a:lnTo>
                    <a:pt x="160693" y="79806"/>
                  </a:lnTo>
                  <a:close/>
                </a:path>
                <a:path w="3434715" h="1141730">
                  <a:moveTo>
                    <a:pt x="170040" y="38455"/>
                  </a:moveTo>
                  <a:lnTo>
                    <a:pt x="162128" y="37376"/>
                  </a:lnTo>
                  <a:lnTo>
                    <a:pt x="116471" y="37376"/>
                  </a:lnTo>
                  <a:lnTo>
                    <a:pt x="116433" y="29032"/>
                  </a:lnTo>
                  <a:lnTo>
                    <a:pt x="116281" y="25209"/>
                  </a:lnTo>
                  <a:lnTo>
                    <a:pt x="116205" y="23164"/>
                  </a:lnTo>
                  <a:lnTo>
                    <a:pt x="116090" y="20370"/>
                  </a:lnTo>
                  <a:lnTo>
                    <a:pt x="113525" y="11099"/>
                  </a:lnTo>
                  <a:lnTo>
                    <a:pt x="113411" y="10693"/>
                  </a:lnTo>
                  <a:lnTo>
                    <a:pt x="106159" y="3302"/>
                  </a:lnTo>
                  <a:lnTo>
                    <a:pt x="92024" y="355"/>
                  </a:lnTo>
                  <a:lnTo>
                    <a:pt x="77279" y="3454"/>
                  </a:lnTo>
                  <a:lnTo>
                    <a:pt x="69697" y="11099"/>
                  </a:lnTo>
                  <a:lnTo>
                    <a:pt x="67043" y="20370"/>
                  </a:lnTo>
                  <a:lnTo>
                    <a:pt x="66992" y="20535"/>
                  </a:lnTo>
                  <a:lnTo>
                    <a:pt x="66903" y="20828"/>
                  </a:lnTo>
                  <a:lnTo>
                    <a:pt x="66560" y="29032"/>
                  </a:lnTo>
                  <a:lnTo>
                    <a:pt x="66509" y="37376"/>
                  </a:lnTo>
                  <a:lnTo>
                    <a:pt x="20497" y="37376"/>
                  </a:lnTo>
                  <a:lnTo>
                    <a:pt x="12585" y="38823"/>
                  </a:lnTo>
                  <a:lnTo>
                    <a:pt x="12585" y="56438"/>
                  </a:lnTo>
                  <a:lnTo>
                    <a:pt x="20853" y="57518"/>
                  </a:lnTo>
                  <a:lnTo>
                    <a:pt x="162483" y="57518"/>
                  </a:lnTo>
                  <a:lnTo>
                    <a:pt x="170040" y="56083"/>
                  </a:lnTo>
                  <a:lnTo>
                    <a:pt x="170040" y="38455"/>
                  </a:lnTo>
                  <a:close/>
                </a:path>
                <a:path w="3434715" h="1141730">
                  <a:moveTo>
                    <a:pt x="175793" y="130479"/>
                  </a:moveTo>
                  <a:lnTo>
                    <a:pt x="168236" y="129400"/>
                  </a:lnTo>
                  <a:lnTo>
                    <a:pt x="11506" y="129400"/>
                  </a:lnTo>
                  <a:lnTo>
                    <a:pt x="3238" y="130479"/>
                  </a:lnTo>
                  <a:lnTo>
                    <a:pt x="3238" y="148107"/>
                  </a:lnTo>
                  <a:lnTo>
                    <a:pt x="11150" y="149186"/>
                  </a:lnTo>
                  <a:lnTo>
                    <a:pt x="87718" y="149186"/>
                  </a:lnTo>
                  <a:lnTo>
                    <a:pt x="76415" y="153123"/>
                  </a:lnTo>
                  <a:lnTo>
                    <a:pt x="76619" y="153123"/>
                  </a:lnTo>
                  <a:lnTo>
                    <a:pt x="71056" y="159067"/>
                  </a:lnTo>
                  <a:lnTo>
                    <a:pt x="68973" y="165658"/>
                  </a:lnTo>
                  <a:lnTo>
                    <a:pt x="68668" y="171107"/>
                  </a:lnTo>
                  <a:lnTo>
                    <a:pt x="68668" y="185483"/>
                  </a:lnTo>
                  <a:lnTo>
                    <a:pt x="15468" y="185483"/>
                  </a:lnTo>
                  <a:lnTo>
                    <a:pt x="7200" y="186563"/>
                  </a:lnTo>
                  <a:lnTo>
                    <a:pt x="7200" y="204177"/>
                  </a:lnTo>
                  <a:lnTo>
                    <a:pt x="15100" y="205613"/>
                  </a:lnTo>
                  <a:lnTo>
                    <a:pt x="54648" y="205613"/>
                  </a:lnTo>
                  <a:lnTo>
                    <a:pt x="45720" y="230428"/>
                  </a:lnTo>
                  <a:lnTo>
                    <a:pt x="18872" y="275590"/>
                  </a:lnTo>
                  <a:lnTo>
                    <a:pt x="0" y="296202"/>
                  </a:lnTo>
                  <a:lnTo>
                    <a:pt x="0" y="305549"/>
                  </a:lnTo>
                  <a:lnTo>
                    <a:pt x="3962" y="310591"/>
                  </a:lnTo>
                  <a:lnTo>
                    <a:pt x="10071" y="310591"/>
                  </a:lnTo>
                  <a:lnTo>
                    <a:pt x="19685" y="306031"/>
                  </a:lnTo>
                  <a:lnTo>
                    <a:pt x="34925" y="294005"/>
                  </a:lnTo>
                  <a:lnTo>
                    <a:pt x="52387" y="277075"/>
                  </a:lnTo>
                  <a:lnTo>
                    <a:pt x="68668" y="257733"/>
                  </a:lnTo>
                  <a:lnTo>
                    <a:pt x="68668" y="314540"/>
                  </a:lnTo>
                  <a:lnTo>
                    <a:pt x="71208" y="326085"/>
                  </a:lnTo>
                  <a:lnTo>
                    <a:pt x="71310" y="326517"/>
                  </a:lnTo>
                  <a:lnTo>
                    <a:pt x="77698" y="333324"/>
                  </a:lnTo>
                  <a:lnTo>
                    <a:pt x="77851" y="333324"/>
                  </a:lnTo>
                  <a:lnTo>
                    <a:pt x="85204" y="336169"/>
                  </a:lnTo>
                  <a:lnTo>
                    <a:pt x="114312" y="314540"/>
                  </a:lnTo>
                  <a:lnTo>
                    <a:pt x="114312" y="257733"/>
                  </a:lnTo>
                  <a:lnTo>
                    <a:pt x="114312" y="248031"/>
                  </a:lnTo>
                  <a:lnTo>
                    <a:pt x="123571" y="256413"/>
                  </a:lnTo>
                  <a:lnTo>
                    <a:pt x="136017" y="266776"/>
                  </a:lnTo>
                  <a:lnTo>
                    <a:pt x="148132" y="275590"/>
                  </a:lnTo>
                  <a:lnTo>
                    <a:pt x="156375" y="279311"/>
                  </a:lnTo>
                  <a:lnTo>
                    <a:pt x="161404" y="279311"/>
                  </a:lnTo>
                  <a:lnTo>
                    <a:pt x="166166" y="275590"/>
                  </a:lnTo>
                  <a:lnTo>
                    <a:pt x="166446" y="275590"/>
                  </a:lnTo>
                  <a:lnTo>
                    <a:pt x="166446" y="265734"/>
                  </a:lnTo>
                  <a:lnTo>
                    <a:pt x="164642" y="263855"/>
                  </a:lnTo>
                  <a:lnTo>
                    <a:pt x="163207" y="262051"/>
                  </a:lnTo>
                  <a:lnTo>
                    <a:pt x="151079" y="248742"/>
                  </a:lnTo>
                  <a:lnTo>
                    <a:pt x="150495" y="248031"/>
                  </a:lnTo>
                  <a:lnTo>
                    <a:pt x="140830" y="236397"/>
                  </a:lnTo>
                  <a:lnTo>
                    <a:pt x="131254" y="222770"/>
                  </a:lnTo>
                  <a:lnTo>
                    <a:pt x="121145" y="205613"/>
                  </a:lnTo>
                  <a:lnTo>
                    <a:pt x="164287" y="205613"/>
                  </a:lnTo>
                  <a:lnTo>
                    <a:pt x="172554" y="204533"/>
                  </a:lnTo>
                  <a:lnTo>
                    <a:pt x="172554" y="186918"/>
                  </a:lnTo>
                  <a:lnTo>
                    <a:pt x="164642" y="185483"/>
                  </a:lnTo>
                  <a:lnTo>
                    <a:pt x="114312" y="185483"/>
                  </a:lnTo>
                  <a:lnTo>
                    <a:pt x="114312" y="171107"/>
                  </a:lnTo>
                  <a:lnTo>
                    <a:pt x="95986" y="149186"/>
                  </a:lnTo>
                  <a:lnTo>
                    <a:pt x="167881" y="149186"/>
                  </a:lnTo>
                  <a:lnTo>
                    <a:pt x="175793" y="148107"/>
                  </a:lnTo>
                  <a:lnTo>
                    <a:pt x="175793" y="130479"/>
                  </a:lnTo>
                  <a:close/>
                </a:path>
                <a:path w="3434715" h="1141730">
                  <a:moveTo>
                    <a:pt x="311137" y="1078928"/>
                  </a:moveTo>
                  <a:lnTo>
                    <a:pt x="310375" y="1074623"/>
                  </a:lnTo>
                  <a:lnTo>
                    <a:pt x="309880" y="1071765"/>
                  </a:lnTo>
                  <a:lnTo>
                    <a:pt x="305917" y="1065809"/>
                  </a:lnTo>
                  <a:lnTo>
                    <a:pt x="267500" y="1041908"/>
                  </a:lnTo>
                  <a:lnTo>
                    <a:pt x="245351" y="1032192"/>
                  </a:lnTo>
                  <a:lnTo>
                    <a:pt x="244716" y="1020699"/>
                  </a:lnTo>
                  <a:lnTo>
                    <a:pt x="244259" y="1012380"/>
                  </a:lnTo>
                  <a:lnTo>
                    <a:pt x="243751" y="995845"/>
                  </a:lnTo>
                  <a:lnTo>
                    <a:pt x="243636" y="992073"/>
                  </a:lnTo>
                  <a:lnTo>
                    <a:pt x="243547" y="925080"/>
                  </a:lnTo>
                  <a:lnTo>
                    <a:pt x="243560" y="922566"/>
                  </a:lnTo>
                  <a:lnTo>
                    <a:pt x="275094" y="920229"/>
                  </a:lnTo>
                  <a:lnTo>
                    <a:pt x="292620" y="917702"/>
                  </a:lnTo>
                  <a:lnTo>
                    <a:pt x="300164" y="913561"/>
                  </a:lnTo>
                  <a:lnTo>
                    <a:pt x="301701" y="906741"/>
                  </a:lnTo>
                  <a:lnTo>
                    <a:pt x="301790" y="899198"/>
                  </a:lnTo>
                  <a:lnTo>
                    <a:pt x="301790" y="897750"/>
                  </a:lnTo>
                  <a:lnTo>
                    <a:pt x="295313" y="894511"/>
                  </a:lnTo>
                  <a:lnTo>
                    <a:pt x="288124" y="894511"/>
                  </a:lnTo>
                  <a:lnTo>
                    <a:pt x="276987" y="896315"/>
                  </a:lnTo>
                  <a:lnTo>
                    <a:pt x="270510" y="897039"/>
                  </a:lnTo>
                  <a:lnTo>
                    <a:pt x="263118" y="897750"/>
                  </a:lnTo>
                  <a:lnTo>
                    <a:pt x="249986" y="898804"/>
                  </a:lnTo>
                  <a:lnTo>
                    <a:pt x="243916" y="899198"/>
                  </a:lnTo>
                  <a:lnTo>
                    <a:pt x="244017" y="894511"/>
                  </a:lnTo>
                  <a:lnTo>
                    <a:pt x="244132" y="888949"/>
                  </a:lnTo>
                  <a:lnTo>
                    <a:pt x="244627" y="873531"/>
                  </a:lnTo>
                  <a:lnTo>
                    <a:pt x="245122" y="859002"/>
                  </a:lnTo>
                  <a:lnTo>
                    <a:pt x="245287" y="853541"/>
                  </a:lnTo>
                  <a:lnTo>
                    <a:pt x="217665" y="824420"/>
                  </a:lnTo>
                  <a:lnTo>
                    <a:pt x="204216" y="826846"/>
                  </a:lnTo>
                  <a:lnTo>
                    <a:pt x="197180" y="832662"/>
                  </a:lnTo>
                  <a:lnTo>
                    <a:pt x="197180" y="1075702"/>
                  </a:lnTo>
                  <a:lnTo>
                    <a:pt x="196494" y="1084326"/>
                  </a:lnTo>
                  <a:lnTo>
                    <a:pt x="196380" y="1085773"/>
                  </a:lnTo>
                  <a:lnTo>
                    <a:pt x="192684" y="1095692"/>
                  </a:lnTo>
                  <a:lnTo>
                    <a:pt x="184137" y="1103236"/>
                  </a:lnTo>
                  <a:lnTo>
                    <a:pt x="168783" y="1106246"/>
                  </a:lnTo>
                  <a:lnTo>
                    <a:pt x="161544" y="1105839"/>
                  </a:lnTo>
                  <a:lnTo>
                    <a:pt x="150533" y="1103007"/>
                  </a:lnTo>
                  <a:lnTo>
                    <a:pt x="140474" y="1095324"/>
                  </a:lnTo>
                  <a:lnTo>
                    <a:pt x="136067" y="1080363"/>
                  </a:lnTo>
                  <a:lnTo>
                    <a:pt x="137833" y="1069060"/>
                  </a:lnTo>
                  <a:lnTo>
                    <a:pt x="144335" y="1057846"/>
                  </a:lnTo>
                  <a:lnTo>
                    <a:pt x="157302" y="1049274"/>
                  </a:lnTo>
                  <a:lnTo>
                    <a:pt x="178485" y="1045857"/>
                  </a:lnTo>
                  <a:lnTo>
                    <a:pt x="184238" y="1045857"/>
                  </a:lnTo>
                  <a:lnTo>
                    <a:pt x="192544" y="1047369"/>
                  </a:lnTo>
                  <a:lnTo>
                    <a:pt x="192366" y="1047369"/>
                  </a:lnTo>
                  <a:lnTo>
                    <a:pt x="196469" y="1048740"/>
                  </a:lnTo>
                  <a:lnTo>
                    <a:pt x="196596" y="1053769"/>
                  </a:lnTo>
                  <a:lnTo>
                    <a:pt x="196938" y="1065809"/>
                  </a:lnTo>
                  <a:lnTo>
                    <a:pt x="197065" y="1069975"/>
                  </a:lnTo>
                  <a:lnTo>
                    <a:pt x="197180" y="1075702"/>
                  </a:lnTo>
                  <a:lnTo>
                    <a:pt x="197180" y="832662"/>
                  </a:lnTo>
                  <a:lnTo>
                    <a:pt x="196367" y="833323"/>
                  </a:lnTo>
                  <a:lnTo>
                    <a:pt x="192684" y="842619"/>
                  </a:lnTo>
                  <a:lnTo>
                    <a:pt x="191960" y="851382"/>
                  </a:lnTo>
                  <a:lnTo>
                    <a:pt x="191897" y="862888"/>
                  </a:lnTo>
                  <a:lnTo>
                    <a:pt x="192341" y="888949"/>
                  </a:lnTo>
                  <a:lnTo>
                    <a:pt x="192392" y="891959"/>
                  </a:lnTo>
                  <a:lnTo>
                    <a:pt x="192506" y="901712"/>
                  </a:lnTo>
                  <a:lnTo>
                    <a:pt x="151511" y="902665"/>
                  </a:lnTo>
                  <a:lnTo>
                    <a:pt x="94361" y="902436"/>
                  </a:lnTo>
                  <a:lnTo>
                    <a:pt x="94030" y="902728"/>
                  </a:lnTo>
                  <a:lnTo>
                    <a:pt x="89331" y="906741"/>
                  </a:lnTo>
                  <a:lnTo>
                    <a:pt x="89331" y="918959"/>
                  </a:lnTo>
                  <a:lnTo>
                    <a:pt x="91490" y="923632"/>
                  </a:lnTo>
                  <a:lnTo>
                    <a:pt x="96520" y="925436"/>
                  </a:lnTo>
                  <a:lnTo>
                    <a:pt x="101536" y="926058"/>
                  </a:lnTo>
                  <a:lnTo>
                    <a:pt x="115036" y="926515"/>
                  </a:lnTo>
                  <a:lnTo>
                    <a:pt x="138404" y="926515"/>
                  </a:lnTo>
                  <a:lnTo>
                    <a:pt x="192862" y="925080"/>
                  </a:lnTo>
                  <a:lnTo>
                    <a:pt x="193357" y="951141"/>
                  </a:lnTo>
                  <a:lnTo>
                    <a:pt x="194500" y="992073"/>
                  </a:lnTo>
                  <a:lnTo>
                    <a:pt x="195745" y="1020699"/>
                  </a:lnTo>
                  <a:lnTo>
                    <a:pt x="191071" y="1019975"/>
                  </a:lnTo>
                  <a:lnTo>
                    <a:pt x="183515" y="1019619"/>
                  </a:lnTo>
                  <a:lnTo>
                    <a:pt x="177406" y="1019619"/>
                  </a:lnTo>
                  <a:lnTo>
                    <a:pt x="141109" y="1023899"/>
                  </a:lnTo>
                  <a:lnTo>
                    <a:pt x="113461" y="1036066"/>
                  </a:lnTo>
                  <a:lnTo>
                    <a:pt x="95872" y="1055103"/>
                  </a:lnTo>
                  <a:lnTo>
                    <a:pt x="89700" y="1080008"/>
                  </a:lnTo>
                  <a:lnTo>
                    <a:pt x="98513" y="1107922"/>
                  </a:lnTo>
                  <a:lnTo>
                    <a:pt x="119837" y="1123772"/>
                  </a:lnTo>
                  <a:lnTo>
                    <a:pt x="145948" y="1130871"/>
                  </a:lnTo>
                  <a:lnTo>
                    <a:pt x="169138" y="1132497"/>
                  </a:lnTo>
                  <a:lnTo>
                    <a:pt x="183908" y="1131697"/>
                  </a:lnTo>
                  <a:lnTo>
                    <a:pt x="222377" y="1120660"/>
                  </a:lnTo>
                  <a:lnTo>
                    <a:pt x="247307" y="1084326"/>
                  </a:lnTo>
                  <a:lnTo>
                    <a:pt x="248221" y="1074623"/>
                  </a:lnTo>
                  <a:lnTo>
                    <a:pt x="255422" y="1080008"/>
                  </a:lnTo>
                  <a:lnTo>
                    <a:pt x="290283" y="1104087"/>
                  </a:lnTo>
                  <a:lnTo>
                    <a:pt x="299605" y="1101572"/>
                  </a:lnTo>
                  <a:lnTo>
                    <a:pt x="306044" y="1095324"/>
                  </a:lnTo>
                  <a:lnTo>
                    <a:pt x="307416" y="1092454"/>
                  </a:lnTo>
                  <a:lnTo>
                    <a:pt x="309892" y="1087107"/>
                  </a:lnTo>
                  <a:lnTo>
                    <a:pt x="311137" y="1078928"/>
                  </a:lnTo>
                  <a:close/>
                </a:path>
                <a:path w="3434715" h="1141730">
                  <a:moveTo>
                    <a:pt x="337908" y="118618"/>
                  </a:moveTo>
                  <a:lnTo>
                    <a:pt x="330365" y="117182"/>
                  </a:lnTo>
                  <a:lnTo>
                    <a:pt x="231152" y="117182"/>
                  </a:lnTo>
                  <a:lnTo>
                    <a:pt x="231152" y="42062"/>
                  </a:lnTo>
                  <a:lnTo>
                    <a:pt x="241566" y="42062"/>
                  </a:lnTo>
                  <a:lnTo>
                    <a:pt x="251218" y="41821"/>
                  </a:lnTo>
                  <a:lnTo>
                    <a:pt x="302679" y="39179"/>
                  </a:lnTo>
                  <a:lnTo>
                    <a:pt x="332879" y="23368"/>
                  </a:lnTo>
                  <a:lnTo>
                    <a:pt x="331470" y="16167"/>
                  </a:lnTo>
                  <a:lnTo>
                    <a:pt x="327266" y="9436"/>
                  </a:lnTo>
                  <a:lnTo>
                    <a:pt x="320294" y="4457"/>
                  </a:lnTo>
                  <a:lnTo>
                    <a:pt x="310591" y="2514"/>
                  </a:lnTo>
                  <a:lnTo>
                    <a:pt x="306641" y="2514"/>
                  </a:lnTo>
                  <a:lnTo>
                    <a:pt x="296926" y="6464"/>
                  </a:lnTo>
                  <a:lnTo>
                    <a:pt x="293700" y="7543"/>
                  </a:lnTo>
                  <a:lnTo>
                    <a:pt x="266280" y="15544"/>
                  </a:lnTo>
                  <a:lnTo>
                    <a:pt x="242074" y="20535"/>
                  </a:lnTo>
                  <a:lnTo>
                    <a:pt x="223989" y="23164"/>
                  </a:lnTo>
                  <a:lnTo>
                    <a:pt x="214972" y="24079"/>
                  </a:lnTo>
                  <a:lnTo>
                    <a:pt x="205879" y="25209"/>
                  </a:lnTo>
                  <a:lnTo>
                    <a:pt x="195338" y="29032"/>
                  </a:lnTo>
                  <a:lnTo>
                    <a:pt x="186613" y="37833"/>
                  </a:lnTo>
                  <a:lnTo>
                    <a:pt x="182981" y="53924"/>
                  </a:lnTo>
                  <a:lnTo>
                    <a:pt x="182981" y="175412"/>
                  </a:lnTo>
                  <a:lnTo>
                    <a:pt x="180352" y="227317"/>
                  </a:lnTo>
                  <a:lnTo>
                    <a:pt x="172999" y="265734"/>
                  </a:lnTo>
                  <a:lnTo>
                    <a:pt x="147383" y="316699"/>
                  </a:lnTo>
                  <a:lnTo>
                    <a:pt x="145961" y="318846"/>
                  </a:lnTo>
                  <a:lnTo>
                    <a:pt x="144513" y="321373"/>
                  </a:lnTo>
                  <a:lnTo>
                    <a:pt x="144513" y="329996"/>
                  </a:lnTo>
                  <a:lnTo>
                    <a:pt x="149186" y="333946"/>
                  </a:lnTo>
                  <a:lnTo>
                    <a:pt x="154584" y="333946"/>
                  </a:lnTo>
                  <a:lnTo>
                    <a:pt x="160235" y="331647"/>
                  </a:lnTo>
                  <a:lnTo>
                    <a:pt x="200977" y="286308"/>
                  </a:lnTo>
                  <a:lnTo>
                    <a:pt x="227469" y="214680"/>
                  </a:lnTo>
                  <a:lnTo>
                    <a:pt x="231076" y="165658"/>
                  </a:lnTo>
                  <a:lnTo>
                    <a:pt x="231152" y="137312"/>
                  </a:lnTo>
                  <a:lnTo>
                    <a:pt x="254508" y="137312"/>
                  </a:lnTo>
                  <a:lnTo>
                    <a:pt x="254584" y="313093"/>
                  </a:lnTo>
                  <a:lnTo>
                    <a:pt x="279679" y="337185"/>
                  </a:lnTo>
                  <a:lnTo>
                    <a:pt x="292798" y="334632"/>
                  </a:lnTo>
                  <a:lnTo>
                    <a:pt x="300304" y="328333"/>
                  </a:lnTo>
                  <a:lnTo>
                    <a:pt x="303695" y="320357"/>
                  </a:lnTo>
                  <a:lnTo>
                    <a:pt x="304444" y="313093"/>
                  </a:lnTo>
                  <a:lnTo>
                    <a:pt x="304482" y="137312"/>
                  </a:lnTo>
                  <a:lnTo>
                    <a:pt x="330009" y="137312"/>
                  </a:lnTo>
                  <a:lnTo>
                    <a:pt x="337908" y="136245"/>
                  </a:lnTo>
                  <a:lnTo>
                    <a:pt x="337908" y="118618"/>
                  </a:lnTo>
                  <a:close/>
                </a:path>
                <a:path w="3434715" h="1141730">
                  <a:moveTo>
                    <a:pt x="410464" y="554926"/>
                  </a:moveTo>
                  <a:lnTo>
                    <a:pt x="403631" y="550964"/>
                  </a:lnTo>
                  <a:lnTo>
                    <a:pt x="391401" y="550964"/>
                  </a:lnTo>
                  <a:lnTo>
                    <a:pt x="389966" y="553847"/>
                  </a:lnTo>
                  <a:lnTo>
                    <a:pt x="383857" y="567143"/>
                  </a:lnTo>
                  <a:lnTo>
                    <a:pt x="375843" y="582231"/>
                  </a:lnTo>
                  <a:lnTo>
                    <a:pt x="364845" y="600176"/>
                  </a:lnTo>
                  <a:lnTo>
                    <a:pt x="351751" y="618858"/>
                  </a:lnTo>
                  <a:lnTo>
                    <a:pt x="337489" y="636168"/>
                  </a:lnTo>
                  <a:lnTo>
                    <a:pt x="327482" y="647001"/>
                  </a:lnTo>
                  <a:lnTo>
                    <a:pt x="321970" y="654050"/>
                  </a:lnTo>
                  <a:lnTo>
                    <a:pt x="319633" y="659625"/>
                  </a:lnTo>
                  <a:lnTo>
                    <a:pt x="319239" y="664743"/>
                  </a:lnTo>
                  <a:lnTo>
                    <a:pt x="319151" y="666000"/>
                  </a:lnTo>
                  <a:lnTo>
                    <a:pt x="320865" y="673239"/>
                  </a:lnTo>
                  <a:lnTo>
                    <a:pt x="325894" y="680745"/>
                  </a:lnTo>
                  <a:lnTo>
                    <a:pt x="334010" y="686625"/>
                  </a:lnTo>
                  <a:lnTo>
                    <a:pt x="345033" y="689000"/>
                  </a:lnTo>
                  <a:lnTo>
                    <a:pt x="353872" y="687565"/>
                  </a:lnTo>
                  <a:lnTo>
                    <a:pt x="387451" y="635800"/>
                  </a:lnTo>
                  <a:lnTo>
                    <a:pt x="405015" y="587044"/>
                  </a:lnTo>
                  <a:lnTo>
                    <a:pt x="410400" y="563194"/>
                  </a:lnTo>
                  <a:lnTo>
                    <a:pt x="410464" y="554926"/>
                  </a:lnTo>
                  <a:close/>
                </a:path>
                <a:path w="3434715" h="1141730">
                  <a:moveTo>
                    <a:pt x="575284" y="922553"/>
                  </a:moveTo>
                  <a:lnTo>
                    <a:pt x="546760" y="887425"/>
                  </a:lnTo>
                  <a:lnTo>
                    <a:pt x="531787" y="880859"/>
                  </a:lnTo>
                  <a:lnTo>
                    <a:pt x="526034" y="885888"/>
                  </a:lnTo>
                  <a:lnTo>
                    <a:pt x="526034" y="895235"/>
                  </a:lnTo>
                  <a:lnTo>
                    <a:pt x="527824" y="897382"/>
                  </a:lnTo>
                  <a:lnTo>
                    <a:pt x="528904" y="898829"/>
                  </a:lnTo>
                  <a:lnTo>
                    <a:pt x="534555" y="905637"/>
                  </a:lnTo>
                  <a:lnTo>
                    <a:pt x="538289" y="910374"/>
                  </a:lnTo>
                  <a:lnTo>
                    <a:pt x="541286" y="914654"/>
                  </a:lnTo>
                  <a:lnTo>
                    <a:pt x="553351" y="933691"/>
                  </a:lnTo>
                  <a:lnTo>
                    <a:pt x="555155" y="936218"/>
                  </a:lnTo>
                  <a:lnTo>
                    <a:pt x="567016" y="936218"/>
                  </a:lnTo>
                  <a:lnTo>
                    <a:pt x="575284" y="930097"/>
                  </a:lnTo>
                  <a:lnTo>
                    <a:pt x="575284" y="922553"/>
                  </a:lnTo>
                  <a:close/>
                </a:path>
                <a:path w="3434715" h="1141730">
                  <a:moveTo>
                    <a:pt x="594868" y="458584"/>
                  </a:moveTo>
                  <a:lnTo>
                    <a:pt x="563016" y="425170"/>
                  </a:lnTo>
                  <a:lnTo>
                    <a:pt x="548500" y="419760"/>
                  </a:lnTo>
                  <a:lnTo>
                    <a:pt x="542378" y="424434"/>
                  </a:lnTo>
                  <a:lnTo>
                    <a:pt x="542378" y="434492"/>
                  </a:lnTo>
                  <a:lnTo>
                    <a:pt x="551040" y="443191"/>
                  </a:lnTo>
                  <a:lnTo>
                    <a:pt x="555586" y="448030"/>
                  </a:lnTo>
                  <a:lnTo>
                    <a:pt x="560387" y="453580"/>
                  </a:lnTo>
                  <a:lnTo>
                    <a:pt x="565746" y="460375"/>
                  </a:lnTo>
                  <a:lnTo>
                    <a:pt x="573303" y="470446"/>
                  </a:lnTo>
                  <a:lnTo>
                    <a:pt x="575094" y="472605"/>
                  </a:lnTo>
                  <a:lnTo>
                    <a:pt x="587679" y="472605"/>
                  </a:lnTo>
                  <a:lnTo>
                    <a:pt x="594868" y="466483"/>
                  </a:lnTo>
                  <a:lnTo>
                    <a:pt x="594868" y="458584"/>
                  </a:lnTo>
                  <a:close/>
                </a:path>
                <a:path w="3434715" h="1141730">
                  <a:moveTo>
                    <a:pt x="608711" y="901344"/>
                  </a:moveTo>
                  <a:lnTo>
                    <a:pt x="580047" y="870305"/>
                  </a:lnTo>
                  <a:lnTo>
                    <a:pt x="565581" y="865390"/>
                  </a:lnTo>
                  <a:lnTo>
                    <a:pt x="560539" y="870064"/>
                  </a:lnTo>
                  <a:lnTo>
                    <a:pt x="560539" y="879779"/>
                  </a:lnTo>
                  <a:lnTo>
                    <a:pt x="562343" y="881926"/>
                  </a:lnTo>
                  <a:lnTo>
                    <a:pt x="563778" y="883361"/>
                  </a:lnTo>
                  <a:lnTo>
                    <a:pt x="573836" y="894511"/>
                  </a:lnTo>
                  <a:lnTo>
                    <a:pt x="575284" y="895946"/>
                  </a:lnTo>
                  <a:lnTo>
                    <a:pt x="587502" y="912850"/>
                  </a:lnTo>
                  <a:lnTo>
                    <a:pt x="588937" y="914654"/>
                  </a:lnTo>
                  <a:lnTo>
                    <a:pt x="602234" y="914654"/>
                  </a:lnTo>
                  <a:lnTo>
                    <a:pt x="608711" y="908177"/>
                  </a:lnTo>
                  <a:lnTo>
                    <a:pt x="608711" y="901344"/>
                  </a:lnTo>
                  <a:close/>
                </a:path>
                <a:path w="3434715" h="1141730">
                  <a:moveTo>
                    <a:pt x="614641" y="493090"/>
                  </a:moveTo>
                  <a:lnTo>
                    <a:pt x="496011" y="493090"/>
                  </a:lnTo>
                  <a:lnTo>
                    <a:pt x="496011" y="445998"/>
                  </a:lnTo>
                  <a:lnTo>
                    <a:pt x="495617" y="439191"/>
                  </a:lnTo>
                  <a:lnTo>
                    <a:pt x="495579" y="438581"/>
                  </a:lnTo>
                  <a:lnTo>
                    <a:pt x="492633" y="430326"/>
                  </a:lnTo>
                  <a:lnTo>
                    <a:pt x="484632" y="423608"/>
                  </a:lnTo>
                  <a:lnTo>
                    <a:pt x="469049" y="420839"/>
                  </a:lnTo>
                  <a:lnTo>
                    <a:pt x="453872" y="423811"/>
                  </a:lnTo>
                  <a:lnTo>
                    <a:pt x="446087" y="430860"/>
                  </a:lnTo>
                  <a:lnTo>
                    <a:pt x="443217" y="439191"/>
                  </a:lnTo>
                  <a:lnTo>
                    <a:pt x="442810" y="445998"/>
                  </a:lnTo>
                  <a:lnTo>
                    <a:pt x="442810" y="493090"/>
                  </a:lnTo>
                  <a:lnTo>
                    <a:pt x="324904" y="493090"/>
                  </a:lnTo>
                  <a:lnTo>
                    <a:pt x="324904" y="512864"/>
                  </a:lnTo>
                  <a:lnTo>
                    <a:pt x="331736" y="516102"/>
                  </a:lnTo>
                  <a:lnTo>
                    <a:pt x="442810" y="516102"/>
                  </a:lnTo>
                  <a:lnTo>
                    <a:pt x="442810" y="690448"/>
                  </a:lnTo>
                  <a:lnTo>
                    <a:pt x="441375" y="697268"/>
                  </a:lnTo>
                  <a:lnTo>
                    <a:pt x="426275" y="697268"/>
                  </a:lnTo>
                  <a:lnTo>
                    <a:pt x="420166" y="696188"/>
                  </a:lnTo>
                  <a:lnTo>
                    <a:pt x="412965" y="694042"/>
                  </a:lnTo>
                  <a:lnTo>
                    <a:pt x="410095" y="693318"/>
                  </a:lnTo>
                  <a:lnTo>
                    <a:pt x="399313" y="689724"/>
                  </a:lnTo>
                  <a:lnTo>
                    <a:pt x="389242" y="689724"/>
                  </a:lnTo>
                  <a:lnTo>
                    <a:pt x="386016" y="697268"/>
                  </a:lnTo>
                  <a:lnTo>
                    <a:pt x="386016" y="710209"/>
                  </a:lnTo>
                  <a:lnTo>
                    <a:pt x="393915" y="713092"/>
                  </a:lnTo>
                  <a:lnTo>
                    <a:pt x="397154" y="714171"/>
                  </a:lnTo>
                  <a:lnTo>
                    <a:pt x="404139" y="716635"/>
                  </a:lnTo>
                  <a:lnTo>
                    <a:pt x="417995" y="720648"/>
                  </a:lnTo>
                  <a:lnTo>
                    <a:pt x="436181" y="724382"/>
                  </a:lnTo>
                  <a:lnTo>
                    <a:pt x="456107" y="726033"/>
                  </a:lnTo>
                  <a:lnTo>
                    <a:pt x="479171" y="722020"/>
                  </a:lnTo>
                  <a:lnTo>
                    <a:pt x="491020" y="711657"/>
                  </a:lnTo>
                  <a:lnTo>
                    <a:pt x="495388" y="697534"/>
                  </a:lnTo>
                  <a:lnTo>
                    <a:pt x="495388" y="697268"/>
                  </a:lnTo>
                  <a:lnTo>
                    <a:pt x="495439" y="696188"/>
                  </a:lnTo>
                  <a:lnTo>
                    <a:pt x="495554" y="693318"/>
                  </a:lnTo>
                  <a:lnTo>
                    <a:pt x="495668" y="690448"/>
                  </a:lnTo>
                  <a:lnTo>
                    <a:pt x="495782" y="687565"/>
                  </a:lnTo>
                  <a:lnTo>
                    <a:pt x="495858" y="685774"/>
                  </a:lnTo>
                  <a:lnTo>
                    <a:pt x="495922" y="684237"/>
                  </a:lnTo>
                  <a:lnTo>
                    <a:pt x="496011" y="516102"/>
                  </a:lnTo>
                  <a:lnTo>
                    <a:pt x="604939" y="516102"/>
                  </a:lnTo>
                  <a:lnTo>
                    <a:pt x="614641" y="515023"/>
                  </a:lnTo>
                  <a:lnTo>
                    <a:pt x="614641" y="493090"/>
                  </a:lnTo>
                  <a:close/>
                </a:path>
                <a:path w="3434715" h="1141730">
                  <a:moveTo>
                    <a:pt x="620026" y="660247"/>
                  </a:moveTo>
                  <a:lnTo>
                    <a:pt x="597331" y="615810"/>
                  </a:lnTo>
                  <a:lnTo>
                    <a:pt x="560362" y="567855"/>
                  </a:lnTo>
                  <a:lnTo>
                    <a:pt x="536270" y="547014"/>
                  </a:lnTo>
                  <a:lnTo>
                    <a:pt x="529805" y="547014"/>
                  </a:lnTo>
                  <a:lnTo>
                    <a:pt x="523328" y="552411"/>
                  </a:lnTo>
                  <a:lnTo>
                    <a:pt x="523328" y="562114"/>
                  </a:lnTo>
                  <a:lnTo>
                    <a:pt x="524052" y="563194"/>
                  </a:lnTo>
                  <a:lnTo>
                    <a:pt x="530161" y="573976"/>
                  </a:lnTo>
                  <a:lnTo>
                    <a:pt x="550710" y="615810"/>
                  </a:lnTo>
                  <a:lnTo>
                    <a:pt x="567194" y="658456"/>
                  </a:lnTo>
                  <a:lnTo>
                    <a:pt x="571182" y="670915"/>
                  </a:lnTo>
                  <a:lnTo>
                    <a:pt x="575716" y="679399"/>
                  </a:lnTo>
                  <a:lnTo>
                    <a:pt x="582549" y="684237"/>
                  </a:lnTo>
                  <a:lnTo>
                    <a:pt x="593432" y="685774"/>
                  </a:lnTo>
                  <a:lnTo>
                    <a:pt x="601002" y="684237"/>
                  </a:lnTo>
                  <a:lnTo>
                    <a:pt x="601243" y="684237"/>
                  </a:lnTo>
                  <a:lnTo>
                    <a:pt x="610006" y="679399"/>
                  </a:lnTo>
                  <a:lnTo>
                    <a:pt x="617131" y="671360"/>
                  </a:lnTo>
                  <a:lnTo>
                    <a:pt x="620026" y="660247"/>
                  </a:lnTo>
                  <a:close/>
                </a:path>
                <a:path w="3434715" h="1141730">
                  <a:moveTo>
                    <a:pt x="625424" y="435216"/>
                  </a:moveTo>
                  <a:lnTo>
                    <a:pt x="619848" y="424688"/>
                  </a:lnTo>
                  <a:lnTo>
                    <a:pt x="607314" y="413791"/>
                  </a:lnTo>
                  <a:lnTo>
                    <a:pt x="594029" y="405244"/>
                  </a:lnTo>
                  <a:lnTo>
                    <a:pt x="586244" y="401789"/>
                  </a:lnTo>
                  <a:lnTo>
                    <a:pt x="578688" y="401789"/>
                  </a:lnTo>
                  <a:lnTo>
                    <a:pt x="575094" y="406819"/>
                  </a:lnTo>
                  <a:lnTo>
                    <a:pt x="575094" y="415810"/>
                  </a:lnTo>
                  <a:lnTo>
                    <a:pt x="582295" y="422998"/>
                  </a:lnTo>
                  <a:lnTo>
                    <a:pt x="594156" y="434136"/>
                  </a:lnTo>
                  <a:lnTo>
                    <a:pt x="596658" y="437375"/>
                  </a:lnTo>
                  <a:lnTo>
                    <a:pt x="604939" y="447078"/>
                  </a:lnTo>
                  <a:lnTo>
                    <a:pt x="606374" y="448513"/>
                  </a:lnTo>
                  <a:lnTo>
                    <a:pt x="618947" y="448513"/>
                  </a:lnTo>
                  <a:lnTo>
                    <a:pt x="625424" y="441680"/>
                  </a:lnTo>
                  <a:lnTo>
                    <a:pt x="625424" y="435216"/>
                  </a:lnTo>
                  <a:close/>
                </a:path>
                <a:path w="3434715" h="1141730">
                  <a:moveTo>
                    <a:pt x="636752" y="994092"/>
                  </a:moveTo>
                  <a:lnTo>
                    <a:pt x="632434" y="989050"/>
                  </a:lnTo>
                  <a:lnTo>
                    <a:pt x="617702" y="989050"/>
                  </a:lnTo>
                  <a:lnTo>
                    <a:pt x="616254" y="992289"/>
                  </a:lnTo>
                  <a:lnTo>
                    <a:pt x="612305" y="1004150"/>
                  </a:lnTo>
                  <a:lnTo>
                    <a:pt x="585584" y="1054735"/>
                  </a:lnTo>
                  <a:lnTo>
                    <a:pt x="555002" y="1081176"/>
                  </a:lnTo>
                  <a:lnTo>
                    <a:pt x="526910" y="1091298"/>
                  </a:lnTo>
                  <a:lnTo>
                    <a:pt x="507695" y="1092936"/>
                  </a:lnTo>
                  <a:lnTo>
                    <a:pt x="471233" y="1086523"/>
                  </a:lnTo>
                  <a:lnTo>
                    <a:pt x="451662" y="1069886"/>
                  </a:lnTo>
                  <a:lnTo>
                    <a:pt x="443750" y="1046988"/>
                  </a:lnTo>
                  <a:lnTo>
                    <a:pt x="442277" y="1021765"/>
                  </a:lnTo>
                  <a:lnTo>
                    <a:pt x="443141" y="994092"/>
                  </a:lnTo>
                  <a:lnTo>
                    <a:pt x="443204" y="992289"/>
                  </a:lnTo>
                  <a:lnTo>
                    <a:pt x="443306" y="989050"/>
                  </a:lnTo>
                  <a:lnTo>
                    <a:pt x="443369" y="987031"/>
                  </a:lnTo>
                  <a:lnTo>
                    <a:pt x="443458" y="984288"/>
                  </a:lnTo>
                  <a:lnTo>
                    <a:pt x="445960" y="930097"/>
                  </a:lnTo>
                  <a:lnTo>
                    <a:pt x="448640" y="875626"/>
                  </a:lnTo>
                  <a:lnTo>
                    <a:pt x="449821" y="848855"/>
                  </a:lnTo>
                  <a:lnTo>
                    <a:pt x="449402" y="841235"/>
                  </a:lnTo>
                  <a:lnTo>
                    <a:pt x="446443" y="831837"/>
                  </a:lnTo>
                  <a:lnTo>
                    <a:pt x="438442" y="823836"/>
                  </a:lnTo>
                  <a:lnTo>
                    <a:pt x="422859" y="820458"/>
                  </a:lnTo>
                  <a:lnTo>
                    <a:pt x="407924" y="823493"/>
                  </a:lnTo>
                  <a:lnTo>
                    <a:pt x="392480" y="926376"/>
                  </a:lnTo>
                  <a:lnTo>
                    <a:pt x="390474" y="984288"/>
                  </a:lnTo>
                  <a:lnTo>
                    <a:pt x="389432" y="1027163"/>
                  </a:lnTo>
                  <a:lnTo>
                    <a:pt x="391541" y="1062710"/>
                  </a:lnTo>
                  <a:lnTo>
                    <a:pt x="403352" y="1097445"/>
                  </a:lnTo>
                  <a:lnTo>
                    <a:pt x="433095" y="1123810"/>
                  </a:lnTo>
                  <a:lnTo>
                    <a:pt x="489000" y="1134275"/>
                  </a:lnTo>
                  <a:lnTo>
                    <a:pt x="537552" y="1127328"/>
                  </a:lnTo>
                  <a:lnTo>
                    <a:pt x="572262" y="1110157"/>
                  </a:lnTo>
                  <a:lnTo>
                    <a:pt x="590765" y="1092936"/>
                  </a:lnTo>
                  <a:lnTo>
                    <a:pt x="595718" y="1088339"/>
                  </a:lnTo>
                  <a:lnTo>
                    <a:pt x="619163" y="1050582"/>
                  </a:lnTo>
                  <a:lnTo>
                    <a:pt x="634161" y="1011923"/>
                  </a:lnTo>
                  <a:lnTo>
                    <a:pt x="636752" y="999121"/>
                  </a:lnTo>
                  <a:lnTo>
                    <a:pt x="636752" y="994092"/>
                  </a:lnTo>
                  <a:close/>
                </a:path>
                <a:path w="3434715" h="1141730">
                  <a:moveTo>
                    <a:pt x="660996" y="183337"/>
                  </a:moveTo>
                  <a:lnTo>
                    <a:pt x="656691" y="178308"/>
                  </a:lnTo>
                  <a:lnTo>
                    <a:pt x="641946" y="178308"/>
                  </a:lnTo>
                  <a:lnTo>
                    <a:pt x="640511" y="181533"/>
                  </a:lnTo>
                  <a:lnTo>
                    <a:pt x="636562" y="193395"/>
                  </a:lnTo>
                  <a:lnTo>
                    <a:pt x="609854" y="243967"/>
                  </a:lnTo>
                  <a:lnTo>
                    <a:pt x="579272" y="270421"/>
                  </a:lnTo>
                  <a:lnTo>
                    <a:pt x="551180" y="280555"/>
                  </a:lnTo>
                  <a:lnTo>
                    <a:pt x="531952" y="282194"/>
                  </a:lnTo>
                  <a:lnTo>
                    <a:pt x="495490" y="275767"/>
                  </a:lnTo>
                  <a:lnTo>
                    <a:pt x="475919" y="259143"/>
                  </a:lnTo>
                  <a:lnTo>
                    <a:pt x="468007" y="236232"/>
                  </a:lnTo>
                  <a:lnTo>
                    <a:pt x="466521" y="211010"/>
                  </a:lnTo>
                  <a:lnTo>
                    <a:pt x="467702" y="173532"/>
                  </a:lnTo>
                  <a:lnTo>
                    <a:pt x="474078" y="38100"/>
                  </a:lnTo>
                  <a:lnTo>
                    <a:pt x="473659" y="30480"/>
                  </a:lnTo>
                  <a:lnTo>
                    <a:pt x="470712" y="21082"/>
                  </a:lnTo>
                  <a:lnTo>
                    <a:pt x="462711" y="13081"/>
                  </a:lnTo>
                  <a:lnTo>
                    <a:pt x="447116" y="9715"/>
                  </a:lnTo>
                  <a:lnTo>
                    <a:pt x="432181" y="12750"/>
                  </a:lnTo>
                  <a:lnTo>
                    <a:pt x="414642" y="176276"/>
                  </a:lnTo>
                  <a:lnTo>
                    <a:pt x="413677" y="216408"/>
                  </a:lnTo>
                  <a:lnTo>
                    <a:pt x="415798" y="251955"/>
                  </a:lnTo>
                  <a:lnTo>
                    <a:pt x="427621" y="286689"/>
                  </a:lnTo>
                  <a:lnTo>
                    <a:pt x="457365" y="313055"/>
                  </a:lnTo>
                  <a:lnTo>
                    <a:pt x="513257" y="323532"/>
                  </a:lnTo>
                  <a:lnTo>
                    <a:pt x="561822" y="316572"/>
                  </a:lnTo>
                  <a:lnTo>
                    <a:pt x="596531" y="299402"/>
                  </a:lnTo>
                  <a:lnTo>
                    <a:pt x="634758" y="256667"/>
                  </a:lnTo>
                  <a:lnTo>
                    <a:pt x="651929" y="219824"/>
                  </a:lnTo>
                  <a:lnTo>
                    <a:pt x="660996" y="188366"/>
                  </a:lnTo>
                  <a:lnTo>
                    <a:pt x="660996" y="183337"/>
                  </a:lnTo>
                  <a:close/>
                </a:path>
                <a:path w="3434715" h="1141730">
                  <a:moveTo>
                    <a:pt x="862952" y="250558"/>
                  </a:moveTo>
                  <a:lnTo>
                    <a:pt x="857910" y="243725"/>
                  </a:lnTo>
                  <a:lnTo>
                    <a:pt x="845693" y="243725"/>
                  </a:lnTo>
                  <a:lnTo>
                    <a:pt x="843178" y="246240"/>
                  </a:lnTo>
                  <a:lnTo>
                    <a:pt x="839228" y="251269"/>
                  </a:lnTo>
                  <a:lnTo>
                    <a:pt x="831392" y="259143"/>
                  </a:lnTo>
                  <a:lnTo>
                    <a:pt x="824763" y="263855"/>
                  </a:lnTo>
                  <a:lnTo>
                    <a:pt x="819619" y="266128"/>
                  </a:lnTo>
                  <a:lnTo>
                    <a:pt x="816216" y="266725"/>
                  </a:lnTo>
                  <a:lnTo>
                    <a:pt x="803846" y="259143"/>
                  </a:lnTo>
                  <a:lnTo>
                    <a:pt x="793800" y="238950"/>
                  </a:lnTo>
                  <a:lnTo>
                    <a:pt x="787057" y="210007"/>
                  </a:lnTo>
                  <a:lnTo>
                    <a:pt x="784580" y="176136"/>
                  </a:lnTo>
                  <a:lnTo>
                    <a:pt x="785063" y="162344"/>
                  </a:lnTo>
                  <a:lnTo>
                    <a:pt x="786790" y="141046"/>
                  </a:lnTo>
                  <a:lnTo>
                    <a:pt x="790206" y="115633"/>
                  </a:lnTo>
                  <a:lnTo>
                    <a:pt x="795731" y="89509"/>
                  </a:lnTo>
                  <a:lnTo>
                    <a:pt x="799236" y="76339"/>
                  </a:lnTo>
                  <a:lnTo>
                    <a:pt x="801700" y="66687"/>
                  </a:lnTo>
                  <a:lnTo>
                    <a:pt x="773087" y="32715"/>
                  </a:lnTo>
                  <a:lnTo>
                    <a:pt x="758317" y="35585"/>
                  </a:lnTo>
                  <a:lnTo>
                    <a:pt x="738733" y="95161"/>
                  </a:lnTo>
                  <a:lnTo>
                    <a:pt x="733488" y="148107"/>
                  </a:lnTo>
                  <a:lnTo>
                    <a:pt x="732815" y="172910"/>
                  </a:lnTo>
                  <a:lnTo>
                    <a:pt x="733882" y="206298"/>
                  </a:lnTo>
                  <a:lnTo>
                    <a:pt x="741197" y="250558"/>
                  </a:lnTo>
                  <a:lnTo>
                    <a:pt x="741273" y="251002"/>
                  </a:lnTo>
                  <a:lnTo>
                    <a:pt x="761339" y="290195"/>
                  </a:lnTo>
                  <a:lnTo>
                    <a:pt x="800404" y="306997"/>
                  </a:lnTo>
                  <a:lnTo>
                    <a:pt x="812736" y="305485"/>
                  </a:lnTo>
                  <a:lnTo>
                    <a:pt x="848207" y="281114"/>
                  </a:lnTo>
                  <a:lnTo>
                    <a:pt x="862952" y="256298"/>
                  </a:lnTo>
                  <a:lnTo>
                    <a:pt x="862952" y="250558"/>
                  </a:lnTo>
                  <a:close/>
                </a:path>
                <a:path w="3434715" h="1141730">
                  <a:moveTo>
                    <a:pt x="933767" y="439178"/>
                  </a:moveTo>
                  <a:lnTo>
                    <a:pt x="726351" y="439178"/>
                  </a:lnTo>
                  <a:lnTo>
                    <a:pt x="720242" y="442404"/>
                  </a:lnTo>
                  <a:lnTo>
                    <a:pt x="720242" y="458584"/>
                  </a:lnTo>
                  <a:lnTo>
                    <a:pt x="726351" y="462191"/>
                  </a:lnTo>
                  <a:lnTo>
                    <a:pt x="933767" y="462191"/>
                  </a:lnTo>
                  <a:lnTo>
                    <a:pt x="933767" y="439178"/>
                  </a:lnTo>
                  <a:close/>
                </a:path>
                <a:path w="3434715" h="1141730">
                  <a:moveTo>
                    <a:pt x="962533" y="541985"/>
                  </a:moveTo>
                  <a:lnTo>
                    <a:pt x="960462" y="529920"/>
                  </a:lnTo>
                  <a:lnTo>
                    <a:pt x="954811" y="521271"/>
                  </a:lnTo>
                  <a:lnTo>
                    <a:pt x="946454" y="516051"/>
                  </a:lnTo>
                  <a:lnTo>
                    <a:pt x="936282" y="514311"/>
                  </a:lnTo>
                  <a:lnTo>
                    <a:pt x="692556" y="514311"/>
                  </a:lnTo>
                  <a:lnTo>
                    <a:pt x="682498" y="515023"/>
                  </a:lnTo>
                  <a:lnTo>
                    <a:pt x="682498" y="534428"/>
                  </a:lnTo>
                  <a:lnTo>
                    <a:pt x="689317" y="537311"/>
                  </a:lnTo>
                  <a:lnTo>
                    <a:pt x="899261" y="537311"/>
                  </a:lnTo>
                  <a:lnTo>
                    <a:pt x="903935" y="540194"/>
                  </a:lnTo>
                  <a:lnTo>
                    <a:pt x="903935" y="547738"/>
                  </a:lnTo>
                  <a:lnTo>
                    <a:pt x="903046" y="556450"/>
                  </a:lnTo>
                  <a:lnTo>
                    <a:pt x="888479" y="603808"/>
                  </a:lnTo>
                  <a:lnTo>
                    <a:pt x="866724" y="637794"/>
                  </a:lnTo>
                  <a:lnTo>
                    <a:pt x="802589" y="681113"/>
                  </a:lnTo>
                  <a:lnTo>
                    <a:pt x="757986" y="692251"/>
                  </a:lnTo>
                  <a:lnTo>
                    <a:pt x="745756" y="694042"/>
                  </a:lnTo>
                  <a:lnTo>
                    <a:pt x="738568" y="695477"/>
                  </a:lnTo>
                  <a:lnTo>
                    <a:pt x="738568" y="711657"/>
                  </a:lnTo>
                  <a:lnTo>
                    <a:pt x="743610" y="717054"/>
                  </a:lnTo>
                  <a:lnTo>
                    <a:pt x="750798" y="717054"/>
                  </a:lnTo>
                  <a:lnTo>
                    <a:pt x="755446" y="716749"/>
                  </a:lnTo>
                  <a:lnTo>
                    <a:pt x="818007" y="704380"/>
                  </a:lnTo>
                  <a:lnTo>
                    <a:pt x="873175" y="679399"/>
                  </a:lnTo>
                  <a:lnTo>
                    <a:pt x="930833" y="627164"/>
                  </a:lnTo>
                  <a:lnTo>
                    <a:pt x="953058" y="585978"/>
                  </a:lnTo>
                  <a:lnTo>
                    <a:pt x="961313" y="554697"/>
                  </a:lnTo>
                  <a:lnTo>
                    <a:pt x="962533" y="541985"/>
                  </a:lnTo>
                  <a:close/>
                </a:path>
                <a:path w="3434715" h="1141730">
                  <a:moveTo>
                    <a:pt x="999007" y="1004874"/>
                  </a:moveTo>
                  <a:lnTo>
                    <a:pt x="987488" y="951153"/>
                  </a:lnTo>
                  <a:lnTo>
                    <a:pt x="960501" y="918057"/>
                  </a:lnTo>
                  <a:lnTo>
                    <a:pt x="905560" y="892721"/>
                  </a:lnTo>
                  <a:lnTo>
                    <a:pt x="910920" y="870394"/>
                  </a:lnTo>
                  <a:lnTo>
                    <a:pt x="913955" y="857224"/>
                  </a:lnTo>
                  <a:lnTo>
                    <a:pt x="915263" y="850125"/>
                  </a:lnTo>
                  <a:lnTo>
                    <a:pt x="915314" y="849858"/>
                  </a:lnTo>
                  <a:lnTo>
                    <a:pt x="915428" y="847966"/>
                  </a:lnTo>
                  <a:lnTo>
                    <a:pt x="915530" y="846340"/>
                  </a:lnTo>
                  <a:lnTo>
                    <a:pt x="915619" y="844905"/>
                  </a:lnTo>
                  <a:lnTo>
                    <a:pt x="911440" y="832459"/>
                  </a:lnTo>
                  <a:lnTo>
                    <a:pt x="901877" y="825411"/>
                  </a:lnTo>
                  <a:lnTo>
                    <a:pt x="891362" y="822274"/>
                  </a:lnTo>
                  <a:lnTo>
                    <a:pt x="884339" y="821550"/>
                  </a:lnTo>
                  <a:lnTo>
                    <a:pt x="871575" y="824115"/>
                  </a:lnTo>
                  <a:lnTo>
                    <a:pt x="858761" y="857224"/>
                  </a:lnTo>
                  <a:lnTo>
                    <a:pt x="858659" y="858177"/>
                  </a:lnTo>
                  <a:lnTo>
                    <a:pt x="857478" y="867867"/>
                  </a:lnTo>
                  <a:lnTo>
                    <a:pt x="856157" y="877239"/>
                  </a:lnTo>
                  <a:lnTo>
                    <a:pt x="854506" y="888047"/>
                  </a:lnTo>
                  <a:lnTo>
                    <a:pt x="849477" y="888377"/>
                  </a:lnTo>
                  <a:lnTo>
                    <a:pt x="849477" y="912850"/>
                  </a:lnTo>
                  <a:lnTo>
                    <a:pt x="843076" y="939939"/>
                  </a:lnTo>
                  <a:lnTo>
                    <a:pt x="836041" y="965377"/>
                  </a:lnTo>
                  <a:lnTo>
                    <a:pt x="827989" y="990346"/>
                  </a:lnTo>
                  <a:lnTo>
                    <a:pt x="818667" y="1015707"/>
                  </a:lnTo>
                  <a:lnTo>
                    <a:pt x="818553" y="1016025"/>
                  </a:lnTo>
                  <a:lnTo>
                    <a:pt x="813739" y="1000798"/>
                  </a:lnTo>
                  <a:lnTo>
                    <a:pt x="808316" y="980795"/>
                  </a:lnTo>
                  <a:lnTo>
                    <a:pt x="804951" y="965695"/>
                  </a:lnTo>
                  <a:lnTo>
                    <a:pt x="802894" y="956475"/>
                  </a:lnTo>
                  <a:lnTo>
                    <a:pt x="825385" y="917079"/>
                  </a:lnTo>
                  <a:lnTo>
                    <a:pt x="849477" y="912850"/>
                  </a:lnTo>
                  <a:lnTo>
                    <a:pt x="849477" y="888377"/>
                  </a:lnTo>
                  <a:lnTo>
                    <a:pt x="842873" y="888809"/>
                  </a:lnTo>
                  <a:lnTo>
                    <a:pt x="829881" y="890612"/>
                  </a:lnTo>
                  <a:lnTo>
                    <a:pt x="814476" y="894372"/>
                  </a:lnTo>
                  <a:lnTo>
                    <a:pt x="796277" y="900747"/>
                  </a:lnTo>
                  <a:lnTo>
                    <a:pt x="796277" y="1060589"/>
                  </a:lnTo>
                  <a:lnTo>
                    <a:pt x="786574" y="1073543"/>
                  </a:lnTo>
                  <a:lnTo>
                    <a:pt x="777722" y="1082751"/>
                  </a:lnTo>
                  <a:lnTo>
                    <a:pt x="769327" y="1088237"/>
                  </a:lnTo>
                  <a:lnTo>
                    <a:pt x="761047" y="1090066"/>
                  </a:lnTo>
                  <a:lnTo>
                    <a:pt x="749642" y="1085646"/>
                  </a:lnTo>
                  <a:lnTo>
                    <a:pt x="742086" y="1074343"/>
                  </a:lnTo>
                  <a:lnTo>
                    <a:pt x="737895" y="1059129"/>
                  </a:lnTo>
                  <a:lnTo>
                    <a:pt x="736600" y="1042974"/>
                  </a:lnTo>
                  <a:lnTo>
                    <a:pt x="738238" y="1020089"/>
                  </a:lnTo>
                  <a:lnTo>
                    <a:pt x="742988" y="1001369"/>
                  </a:lnTo>
                  <a:lnTo>
                    <a:pt x="750557" y="984135"/>
                  </a:lnTo>
                  <a:lnTo>
                    <a:pt x="760679" y="965695"/>
                  </a:lnTo>
                  <a:lnTo>
                    <a:pt x="768007" y="993013"/>
                  </a:lnTo>
                  <a:lnTo>
                    <a:pt x="775106" y="1015707"/>
                  </a:lnTo>
                  <a:lnTo>
                    <a:pt x="783894" y="1037120"/>
                  </a:lnTo>
                  <a:lnTo>
                    <a:pt x="796277" y="1060589"/>
                  </a:lnTo>
                  <a:lnTo>
                    <a:pt x="796277" y="900747"/>
                  </a:lnTo>
                  <a:lnTo>
                    <a:pt x="795553" y="900988"/>
                  </a:lnTo>
                  <a:lnTo>
                    <a:pt x="795223" y="894372"/>
                  </a:lnTo>
                  <a:lnTo>
                    <a:pt x="794613" y="881443"/>
                  </a:lnTo>
                  <a:lnTo>
                    <a:pt x="794042" y="870394"/>
                  </a:lnTo>
                  <a:lnTo>
                    <a:pt x="793991" y="869302"/>
                  </a:lnTo>
                  <a:lnTo>
                    <a:pt x="793394" y="861085"/>
                  </a:lnTo>
                  <a:lnTo>
                    <a:pt x="792708" y="857224"/>
                  </a:lnTo>
                  <a:lnTo>
                    <a:pt x="792632" y="856780"/>
                  </a:lnTo>
                  <a:lnTo>
                    <a:pt x="789711" y="850125"/>
                  </a:lnTo>
                  <a:lnTo>
                    <a:pt x="782878" y="844003"/>
                  </a:lnTo>
                  <a:lnTo>
                    <a:pt x="770382" y="841311"/>
                  </a:lnTo>
                  <a:lnTo>
                    <a:pt x="758913" y="843089"/>
                  </a:lnTo>
                  <a:lnTo>
                    <a:pt x="750849" y="847966"/>
                  </a:lnTo>
                  <a:lnTo>
                    <a:pt x="746086" y="855268"/>
                  </a:lnTo>
                  <a:lnTo>
                    <a:pt x="744512" y="864323"/>
                  </a:lnTo>
                  <a:lnTo>
                    <a:pt x="745197" y="875715"/>
                  </a:lnTo>
                  <a:lnTo>
                    <a:pt x="747001" y="890612"/>
                  </a:lnTo>
                  <a:lnTo>
                    <a:pt x="749668" y="908354"/>
                  </a:lnTo>
                  <a:lnTo>
                    <a:pt x="752779" y="927227"/>
                  </a:lnTo>
                  <a:lnTo>
                    <a:pt x="738416" y="941527"/>
                  </a:lnTo>
                  <a:lnTo>
                    <a:pt x="721182" y="964209"/>
                  </a:lnTo>
                  <a:lnTo>
                    <a:pt x="706716" y="995730"/>
                  </a:lnTo>
                  <a:lnTo>
                    <a:pt x="700646" y="1036510"/>
                  </a:lnTo>
                  <a:lnTo>
                    <a:pt x="704761" y="1068438"/>
                  </a:lnTo>
                  <a:lnTo>
                    <a:pt x="716826" y="1094879"/>
                  </a:lnTo>
                  <a:lnTo>
                    <a:pt x="736447" y="1112888"/>
                  </a:lnTo>
                  <a:lnTo>
                    <a:pt x="763206" y="1119543"/>
                  </a:lnTo>
                  <a:lnTo>
                    <a:pt x="788936" y="1114196"/>
                  </a:lnTo>
                  <a:lnTo>
                    <a:pt x="820216" y="1090066"/>
                  </a:lnTo>
                  <a:lnTo>
                    <a:pt x="844080" y="1058430"/>
                  </a:lnTo>
                  <a:lnTo>
                    <a:pt x="866190" y="1016025"/>
                  </a:lnTo>
                  <a:lnTo>
                    <a:pt x="873607" y="998905"/>
                  </a:lnTo>
                  <a:lnTo>
                    <a:pt x="884834" y="965695"/>
                  </a:lnTo>
                  <a:lnTo>
                    <a:pt x="885304" y="964209"/>
                  </a:lnTo>
                  <a:lnTo>
                    <a:pt x="898004" y="921842"/>
                  </a:lnTo>
                  <a:lnTo>
                    <a:pt x="922020" y="938796"/>
                  </a:lnTo>
                  <a:lnTo>
                    <a:pt x="937006" y="958862"/>
                  </a:lnTo>
                  <a:lnTo>
                    <a:pt x="944714" y="980274"/>
                  </a:lnTo>
                  <a:lnTo>
                    <a:pt x="946835" y="1000798"/>
                  </a:lnTo>
                  <a:lnTo>
                    <a:pt x="946873" y="1001369"/>
                  </a:lnTo>
                  <a:lnTo>
                    <a:pt x="941362" y="1039050"/>
                  </a:lnTo>
                  <a:lnTo>
                    <a:pt x="898512" y="1091666"/>
                  </a:lnTo>
                  <a:lnTo>
                    <a:pt x="862050" y="1105166"/>
                  </a:lnTo>
                  <a:lnTo>
                    <a:pt x="841565" y="1109840"/>
                  </a:lnTo>
                  <a:lnTo>
                    <a:pt x="841565" y="1122070"/>
                  </a:lnTo>
                  <a:lnTo>
                    <a:pt x="842645" y="1130338"/>
                  </a:lnTo>
                  <a:lnTo>
                    <a:pt x="854862" y="1130338"/>
                  </a:lnTo>
                  <a:lnTo>
                    <a:pt x="879246" y="1128064"/>
                  </a:lnTo>
                  <a:lnTo>
                    <a:pt x="916165" y="1118476"/>
                  </a:lnTo>
                  <a:lnTo>
                    <a:pt x="955306" y="1097495"/>
                  </a:lnTo>
                  <a:lnTo>
                    <a:pt x="986370" y="1060996"/>
                  </a:lnTo>
                  <a:lnTo>
                    <a:pt x="999007" y="1004874"/>
                  </a:lnTo>
                  <a:close/>
                </a:path>
                <a:path w="3434715" h="1141730">
                  <a:moveTo>
                    <a:pt x="1017524" y="231140"/>
                  </a:moveTo>
                  <a:lnTo>
                    <a:pt x="1011415" y="185483"/>
                  </a:lnTo>
                  <a:lnTo>
                    <a:pt x="995337" y="128866"/>
                  </a:lnTo>
                  <a:lnTo>
                    <a:pt x="967917" y="77647"/>
                  </a:lnTo>
                  <a:lnTo>
                    <a:pt x="943114" y="55714"/>
                  </a:lnTo>
                  <a:lnTo>
                    <a:pt x="936993" y="55714"/>
                  </a:lnTo>
                  <a:lnTo>
                    <a:pt x="929449" y="60744"/>
                  </a:lnTo>
                  <a:lnTo>
                    <a:pt x="929449" y="71539"/>
                  </a:lnTo>
                  <a:lnTo>
                    <a:pt x="930529" y="74409"/>
                  </a:lnTo>
                  <a:lnTo>
                    <a:pt x="933043" y="78727"/>
                  </a:lnTo>
                  <a:lnTo>
                    <a:pt x="940523" y="93726"/>
                  </a:lnTo>
                  <a:lnTo>
                    <a:pt x="954976" y="139471"/>
                  </a:lnTo>
                  <a:lnTo>
                    <a:pt x="962037" y="195199"/>
                  </a:lnTo>
                  <a:lnTo>
                    <a:pt x="962393" y="220421"/>
                  </a:lnTo>
                  <a:lnTo>
                    <a:pt x="962520" y="230784"/>
                  </a:lnTo>
                  <a:lnTo>
                    <a:pt x="962901" y="238340"/>
                  </a:lnTo>
                  <a:lnTo>
                    <a:pt x="965581" y="247230"/>
                  </a:lnTo>
                  <a:lnTo>
                    <a:pt x="972845" y="254647"/>
                  </a:lnTo>
                  <a:lnTo>
                    <a:pt x="986967" y="257746"/>
                  </a:lnTo>
                  <a:lnTo>
                    <a:pt x="992505" y="257327"/>
                  </a:lnTo>
                  <a:lnTo>
                    <a:pt x="1002931" y="254419"/>
                  </a:lnTo>
                  <a:lnTo>
                    <a:pt x="1013002" y="246519"/>
                  </a:lnTo>
                  <a:lnTo>
                    <a:pt x="1017524" y="231140"/>
                  </a:lnTo>
                  <a:close/>
                </a:path>
                <a:path w="3434715" h="1141730">
                  <a:moveTo>
                    <a:pt x="1175981" y="483400"/>
                  </a:moveTo>
                  <a:lnTo>
                    <a:pt x="1122426" y="440982"/>
                  </a:lnTo>
                  <a:lnTo>
                    <a:pt x="1079639" y="425107"/>
                  </a:lnTo>
                  <a:lnTo>
                    <a:pt x="1057363" y="419760"/>
                  </a:lnTo>
                  <a:lnTo>
                    <a:pt x="1052334" y="419760"/>
                  </a:lnTo>
                  <a:lnTo>
                    <a:pt x="1046581" y="424078"/>
                  </a:lnTo>
                  <a:lnTo>
                    <a:pt x="1046581" y="436308"/>
                  </a:lnTo>
                  <a:lnTo>
                    <a:pt x="1049807" y="438099"/>
                  </a:lnTo>
                  <a:lnTo>
                    <a:pt x="1058799" y="443496"/>
                  </a:lnTo>
                  <a:lnTo>
                    <a:pt x="1100848" y="472351"/>
                  </a:lnTo>
                  <a:lnTo>
                    <a:pt x="1129017" y="500964"/>
                  </a:lnTo>
                  <a:lnTo>
                    <a:pt x="1136484" y="507784"/>
                  </a:lnTo>
                  <a:lnTo>
                    <a:pt x="1142669" y="510768"/>
                  </a:lnTo>
                  <a:lnTo>
                    <a:pt x="1150099" y="511429"/>
                  </a:lnTo>
                  <a:lnTo>
                    <a:pt x="1158989" y="509270"/>
                  </a:lnTo>
                  <a:lnTo>
                    <a:pt x="1167345" y="503339"/>
                  </a:lnTo>
                  <a:lnTo>
                    <a:pt x="1173556" y="494449"/>
                  </a:lnTo>
                  <a:lnTo>
                    <a:pt x="1175981" y="483400"/>
                  </a:lnTo>
                  <a:close/>
                </a:path>
                <a:path w="3434715" h="1141730">
                  <a:moveTo>
                    <a:pt x="1188910" y="24447"/>
                  </a:moveTo>
                  <a:lnTo>
                    <a:pt x="1186294" y="14859"/>
                  </a:lnTo>
                  <a:lnTo>
                    <a:pt x="1179296" y="7099"/>
                  </a:lnTo>
                  <a:lnTo>
                    <a:pt x="1169200" y="1892"/>
                  </a:lnTo>
                  <a:lnTo>
                    <a:pt x="1157287" y="0"/>
                  </a:lnTo>
                  <a:lnTo>
                    <a:pt x="1146721" y="1473"/>
                  </a:lnTo>
                  <a:lnTo>
                    <a:pt x="1140206" y="6426"/>
                  </a:lnTo>
                  <a:lnTo>
                    <a:pt x="1135849" y="15621"/>
                  </a:lnTo>
                  <a:lnTo>
                    <a:pt x="1131760" y="29832"/>
                  </a:lnTo>
                  <a:lnTo>
                    <a:pt x="1121206" y="63588"/>
                  </a:lnTo>
                  <a:lnTo>
                    <a:pt x="1107681" y="96837"/>
                  </a:lnTo>
                  <a:lnTo>
                    <a:pt x="1090917" y="129476"/>
                  </a:lnTo>
                  <a:lnTo>
                    <a:pt x="1070648" y="161404"/>
                  </a:lnTo>
                  <a:lnTo>
                    <a:pt x="1068133" y="164642"/>
                  </a:lnTo>
                  <a:lnTo>
                    <a:pt x="1066685" y="166801"/>
                  </a:lnTo>
                  <a:lnTo>
                    <a:pt x="1066685" y="174701"/>
                  </a:lnTo>
                  <a:lnTo>
                    <a:pt x="1070648" y="179374"/>
                  </a:lnTo>
                  <a:lnTo>
                    <a:pt x="1076756" y="179374"/>
                  </a:lnTo>
                  <a:lnTo>
                    <a:pt x="1083246" y="176542"/>
                  </a:lnTo>
                  <a:lnTo>
                    <a:pt x="1091679" y="169354"/>
                  </a:lnTo>
                  <a:lnTo>
                    <a:pt x="1100924" y="159816"/>
                  </a:lnTo>
                  <a:lnTo>
                    <a:pt x="1109827" y="149910"/>
                  </a:lnTo>
                  <a:lnTo>
                    <a:pt x="1109840" y="307708"/>
                  </a:lnTo>
                  <a:lnTo>
                    <a:pt x="1110183" y="317436"/>
                  </a:lnTo>
                  <a:lnTo>
                    <a:pt x="1110297" y="318185"/>
                  </a:lnTo>
                  <a:lnTo>
                    <a:pt x="1112710" y="327799"/>
                  </a:lnTo>
                  <a:lnTo>
                    <a:pt x="1119581" y="335356"/>
                  </a:lnTo>
                  <a:lnTo>
                    <a:pt x="1119771" y="335356"/>
                  </a:lnTo>
                  <a:lnTo>
                    <a:pt x="1132840" y="338264"/>
                  </a:lnTo>
                  <a:lnTo>
                    <a:pt x="1156550" y="307708"/>
                  </a:lnTo>
                  <a:lnTo>
                    <a:pt x="1156563" y="149910"/>
                  </a:lnTo>
                  <a:lnTo>
                    <a:pt x="1156563" y="89154"/>
                  </a:lnTo>
                  <a:lnTo>
                    <a:pt x="1165872" y="73837"/>
                  </a:lnTo>
                  <a:lnTo>
                    <a:pt x="1176515" y="55041"/>
                  </a:lnTo>
                  <a:lnTo>
                    <a:pt x="1185278" y="37134"/>
                  </a:lnTo>
                  <a:lnTo>
                    <a:pt x="1188910" y="24447"/>
                  </a:lnTo>
                  <a:close/>
                </a:path>
                <a:path w="3434715" h="1141730">
                  <a:moveTo>
                    <a:pt x="1324089" y="512152"/>
                  </a:moveTo>
                  <a:lnTo>
                    <a:pt x="1319060" y="506768"/>
                  </a:lnTo>
                  <a:lnTo>
                    <a:pt x="1306118" y="506768"/>
                  </a:lnTo>
                  <a:lnTo>
                    <a:pt x="1303604" y="511073"/>
                  </a:lnTo>
                  <a:lnTo>
                    <a:pt x="1301089" y="515747"/>
                  </a:lnTo>
                  <a:lnTo>
                    <a:pt x="1294257" y="527126"/>
                  </a:lnTo>
                  <a:lnTo>
                    <a:pt x="1261897" y="567867"/>
                  </a:lnTo>
                  <a:lnTo>
                    <a:pt x="1205484" y="614591"/>
                  </a:lnTo>
                  <a:lnTo>
                    <a:pt x="1152436" y="643216"/>
                  </a:lnTo>
                  <a:lnTo>
                    <a:pt x="1107211" y="658710"/>
                  </a:lnTo>
                  <a:lnTo>
                    <a:pt x="1057630" y="669429"/>
                  </a:lnTo>
                  <a:lnTo>
                    <a:pt x="1045578" y="674001"/>
                  </a:lnTo>
                  <a:lnTo>
                    <a:pt x="1038250" y="681672"/>
                  </a:lnTo>
                  <a:lnTo>
                    <a:pt x="1035786" y="694397"/>
                  </a:lnTo>
                  <a:lnTo>
                    <a:pt x="1037094" y="703402"/>
                  </a:lnTo>
                  <a:lnTo>
                    <a:pt x="1041400" y="713054"/>
                  </a:lnTo>
                  <a:lnTo>
                    <a:pt x="1049286" y="720737"/>
                  </a:lnTo>
                  <a:lnTo>
                    <a:pt x="1061313" y="723887"/>
                  </a:lnTo>
                  <a:lnTo>
                    <a:pt x="1084935" y="718972"/>
                  </a:lnTo>
                  <a:lnTo>
                    <a:pt x="1128128" y="703973"/>
                  </a:lnTo>
                  <a:lnTo>
                    <a:pt x="1180960" y="678535"/>
                  </a:lnTo>
                  <a:lnTo>
                    <a:pt x="1233500" y="642277"/>
                  </a:lnTo>
                  <a:lnTo>
                    <a:pt x="1277683" y="597611"/>
                  </a:lnTo>
                  <a:lnTo>
                    <a:pt x="1305483" y="558076"/>
                  </a:lnTo>
                  <a:lnTo>
                    <a:pt x="1324089" y="517550"/>
                  </a:lnTo>
                  <a:lnTo>
                    <a:pt x="1324089" y="512152"/>
                  </a:lnTo>
                  <a:close/>
                </a:path>
                <a:path w="3434715" h="1141730">
                  <a:moveTo>
                    <a:pt x="1367040" y="844550"/>
                  </a:moveTo>
                  <a:lnTo>
                    <a:pt x="1355902" y="844550"/>
                  </a:lnTo>
                  <a:lnTo>
                    <a:pt x="1339951" y="845007"/>
                  </a:lnTo>
                  <a:lnTo>
                    <a:pt x="1301457" y="846975"/>
                  </a:lnTo>
                  <a:lnTo>
                    <a:pt x="1211440" y="850798"/>
                  </a:lnTo>
                  <a:lnTo>
                    <a:pt x="1156550" y="853541"/>
                  </a:lnTo>
                  <a:lnTo>
                    <a:pt x="1097800" y="857135"/>
                  </a:lnTo>
                  <a:lnTo>
                    <a:pt x="1066520" y="871512"/>
                  </a:lnTo>
                  <a:lnTo>
                    <a:pt x="1066520" y="879424"/>
                  </a:lnTo>
                  <a:lnTo>
                    <a:pt x="1072286" y="884453"/>
                  </a:lnTo>
                  <a:lnTo>
                    <a:pt x="1078750" y="884453"/>
                  </a:lnTo>
                  <a:lnTo>
                    <a:pt x="1087932" y="883831"/>
                  </a:lnTo>
                  <a:lnTo>
                    <a:pt x="1129436" y="879779"/>
                  </a:lnTo>
                  <a:lnTo>
                    <a:pt x="1184478" y="875461"/>
                  </a:lnTo>
                  <a:lnTo>
                    <a:pt x="1212075" y="873607"/>
                  </a:lnTo>
                  <a:lnTo>
                    <a:pt x="1239786" y="872223"/>
                  </a:lnTo>
                  <a:lnTo>
                    <a:pt x="1212176" y="888746"/>
                  </a:lnTo>
                  <a:lnTo>
                    <a:pt x="1181239" y="914603"/>
                  </a:lnTo>
                  <a:lnTo>
                    <a:pt x="1156030" y="952258"/>
                  </a:lnTo>
                  <a:lnTo>
                    <a:pt x="1145616" y="1004150"/>
                  </a:lnTo>
                  <a:lnTo>
                    <a:pt x="1156601" y="1055306"/>
                  </a:lnTo>
                  <a:lnTo>
                    <a:pt x="1184986" y="1090244"/>
                  </a:lnTo>
                  <a:lnTo>
                    <a:pt x="1223962" y="1111770"/>
                  </a:lnTo>
                  <a:lnTo>
                    <a:pt x="1266672" y="1122641"/>
                  </a:lnTo>
                  <a:lnTo>
                    <a:pt x="1306296" y="1125651"/>
                  </a:lnTo>
                  <a:lnTo>
                    <a:pt x="1323187" y="1125651"/>
                  </a:lnTo>
                  <a:lnTo>
                    <a:pt x="1323187" y="1098702"/>
                  </a:lnTo>
                  <a:lnTo>
                    <a:pt x="1302702" y="1097978"/>
                  </a:lnTo>
                  <a:lnTo>
                    <a:pt x="1249718" y="1085608"/>
                  </a:lnTo>
                  <a:lnTo>
                    <a:pt x="1219390" y="1058837"/>
                  </a:lnTo>
                  <a:lnTo>
                    <a:pt x="1205636" y="1025944"/>
                  </a:lnTo>
                  <a:lnTo>
                    <a:pt x="1202410" y="995172"/>
                  </a:lnTo>
                  <a:lnTo>
                    <a:pt x="1203375" y="976642"/>
                  </a:lnTo>
                  <a:lnTo>
                    <a:pt x="1228648" y="914895"/>
                  </a:lnTo>
                  <a:lnTo>
                    <a:pt x="1264602" y="886244"/>
                  </a:lnTo>
                  <a:lnTo>
                    <a:pt x="1308938" y="871778"/>
                  </a:lnTo>
                  <a:lnTo>
                    <a:pt x="1367040" y="869708"/>
                  </a:lnTo>
                  <a:lnTo>
                    <a:pt x="1367040" y="844550"/>
                  </a:lnTo>
                  <a:close/>
                </a:path>
                <a:path w="3434715" h="1141730">
                  <a:moveTo>
                    <a:pt x="1394891" y="111074"/>
                  </a:moveTo>
                  <a:lnTo>
                    <a:pt x="1392923" y="97650"/>
                  </a:lnTo>
                  <a:lnTo>
                    <a:pt x="1392897" y="97497"/>
                  </a:lnTo>
                  <a:lnTo>
                    <a:pt x="1392212" y="96342"/>
                  </a:lnTo>
                  <a:lnTo>
                    <a:pt x="1386522" y="86677"/>
                  </a:lnTo>
                  <a:lnTo>
                    <a:pt x="1386446" y="86537"/>
                  </a:lnTo>
                  <a:lnTo>
                    <a:pt x="1374952" y="79286"/>
                  </a:lnTo>
                  <a:lnTo>
                    <a:pt x="1375206" y="79286"/>
                  </a:lnTo>
                  <a:lnTo>
                    <a:pt x="1357503" y="76568"/>
                  </a:lnTo>
                  <a:lnTo>
                    <a:pt x="1348155" y="76568"/>
                  </a:lnTo>
                  <a:lnTo>
                    <a:pt x="1348155" y="99936"/>
                  </a:lnTo>
                  <a:lnTo>
                    <a:pt x="1348155" y="208495"/>
                  </a:lnTo>
                  <a:lnTo>
                    <a:pt x="1346009" y="212090"/>
                  </a:lnTo>
                  <a:lnTo>
                    <a:pt x="1310055" y="212090"/>
                  </a:lnTo>
                  <a:lnTo>
                    <a:pt x="1310055" y="96342"/>
                  </a:lnTo>
                  <a:lnTo>
                    <a:pt x="1345641" y="96342"/>
                  </a:lnTo>
                  <a:lnTo>
                    <a:pt x="1348155" y="99936"/>
                  </a:lnTo>
                  <a:lnTo>
                    <a:pt x="1348155" y="76568"/>
                  </a:lnTo>
                  <a:lnTo>
                    <a:pt x="1310055" y="76568"/>
                  </a:lnTo>
                  <a:lnTo>
                    <a:pt x="1310017" y="29832"/>
                  </a:lnTo>
                  <a:lnTo>
                    <a:pt x="1309624" y="20891"/>
                  </a:lnTo>
                  <a:lnTo>
                    <a:pt x="1306830" y="11099"/>
                  </a:lnTo>
                  <a:lnTo>
                    <a:pt x="1299451" y="3670"/>
                  </a:lnTo>
                  <a:lnTo>
                    <a:pt x="1285252" y="723"/>
                  </a:lnTo>
                  <a:lnTo>
                    <a:pt x="1271054" y="3670"/>
                  </a:lnTo>
                  <a:lnTo>
                    <a:pt x="1271447" y="3670"/>
                  </a:lnTo>
                  <a:lnTo>
                    <a:pt x="1264500" y="10833"/>
                  </a:lnTo>
                  <a:lnTo>
                    <a:pt x="1261897" y="20586"/>
                  </a:lnTo>
                  <a:lnTo>
                    <a:pt x="1261567" y="29832"/>
                  </a:lnTo>
                  <a:lnTo>
                    <a:pt x="1261529" y="76568"/>
                  </a:lnTo>
                  <a:lnTo>
                    <a:pt x="1261529" y="96342"/>
                  </a:lnTo>
                  <a:lnTo>
                    <a:pt x="1261529" y="212090"/>
                  </a:lnTo>
                  <a:lnTo>
                    <a:pt x="1226299" y="212090"/>
                  </a:lnTo>
                  <a:lnTo>
                    <a:pt x="1223784" y="208495"/>
                  </a:lnTo>
                  <a:lnTo>
                    <a:pt x="1223784" y="99936"/>
                  </a:lnTo>
                  <a:lnTo>
                    <a:pt x="1226299" y="96342"/>
                  </a:lnTo>
                  <a:lnTo>
                    <a:pt x="1261529" y="96342"/>
                  </a:lnTo>
                  <a:lnTo>
                    <a:pt x="1261529" y="76568"/>
                  </a:lnTo>
                  <a:lnTo>
                    <a:pt x="1215161" y="76568"/>
                  </a:lnTo>
                  <a:lnTo>
                    <a:pt x="1197495" y="79286"/>
                  </a:lnTo>
                  <a:lnTo>
                    <a:pt x="1185951" y="86677"/>
                  </a:lnTo>
                  <a:lnTo>
                    <a:pt x="1179766" y="97497"/>
                  </a:lnTo>
                  <a:lnTo>
                    <a:pt x="1179677" y="97650"/>
                  </a:lnTo>
                  <a:lnTo>
                    <a:pt x="1177772" y="111074"/>
                  </a:lnTo>
                  <a:lnTo>
                    <a:pt x="1177772" y="197345"/>
                  </a:lnTo>
                  <a:lnTo>
                    <a:pt x="1215161" y="231863"/>
                  </a:lnTo>
                  <a:lnTo>
                    <a:pt x="1261529" y="231863"/>
                  </a:lnTo>
                  <a:lnTo>
                    <a:pt x="1261529" y="307708"/>
                  </a:lnTo>
                  <a:lnTo>
                    <a:pt x="1261884" y="317436"/>
                  </a:lnTo>
                  <a:lnTo>
                    <a:pt x="1261910" y="318185"/>
                  </a:lnTo>
                  <a:lnTo>
                    <a:pt x="1264500" y="327799"/>
                  </a:lnTo>
                  <a:lnTo>
                    <a:pt x="1264539" y="327926"/>
                  </a:lnTo>
                  <a:lnTo>
                    <a:pt x="1271689" y="335114"/>
                  </a:lnTo>
                  <a:lnTo>
                    <a:pt x="1285608" y="337908"/>
                  </a:lnTo>
                  <a:lnTo>
                    <a:pt x="1299591" y="334860"/>
                  </a:lnTo>
                  <a:lnTo>
                    <a:pt x="1306868" y="327253"/>
                  </a:lnTo>
                  <a:lnTo>
                    <a:pt x="1309408" y="318185"/>
                  </a:lnTo>
                  <a:lnTo>
                    <a:pt x="1309522" y="317792"/>
                  </a:lnTo>
                  <a:lnTo>
                    <a:pt x="1309624" y="317436"/>
                  </a:lnTo>
                  <a:lnTo>
                    <a:pt x="1310055" y="307708"/>
                  </a:lnTo>
                  <a:lnTo>
                    <a:pt x="1310055" y="231863"/>
                  </a:lnTo>
                  <a:lnTo>
                    <a:pt x="1357503" y="231863"/>
                  </a:lnTo>
                  <a:lnTo>
                    <a:pt x="1374851" y="229196"/>
                  </a:lnTo>
                  <a:lnTo>
                    <a:pt x="1375105" y="229196"/>
                  </a:lnTo>
                  <a:lnTo>
                    <a:pt x="1386713" y="221754"/>
                  </a:lnTo>
                  <a:lnTo>
                    <a:pt x="1392250" y="212090"/>
                  </a:lnTo>
                  <a:lnTo>
                    <a:pt x="1392910" y="210934"/>
                  </a:lnTo>
                  <a:lnTo>
                    <a:pt x="1392999" y="210781"/>
                  </a:lnTo>
                  <a:lnTo>
                    <a:pt x="1394891" y="197345"/>
                  </a:lnTo>
                  <a:lnTo>
                    <a:pt x="1394891" y="111074"/>
                  </a:lnTo>
                  <a:close/>
                </a:path>
                <a:path w="3434715" h="1141730">
                  <a:moveTo>
                    <a:pt x="1612658" y="40627"/>
                  </a:moveTo>
                  <a:lnTo>
                    <a:pt x="1581023" y="13296"/>
                  </a:lnTo>
                  <a:lnTo>
                    <a:pt x="1567713" y="13296"/>
                  </a:lnTo>
                  <a:lnTo>
                    <a:pt x="1567713" y="35598"/>
                  </a:lnTo>
                  <a:lnTo>
                    <a:pt x="1567713" y="63627"/>
                  </a:lnTo>
                  <a:lnTo>
                    <a:pt x="1567713" y="83400"/>
                  </a:lnTo>
                  <a:lnTo>
                    <a:pt x="1567713" y="112166"/>
                  </a:lnTo>
                  <a:lnTo>
                    <a:pt x="1565922" y="114325"/>
                  </a:lnTo>
                  <a:lnTo>
                    <a:pt x="1516672" y="114325"/>
                  </a:lnTo>
                  <a:lnTo>
                    <a:pt x="1516672" y="83400"/>
                  </a:lnTo>
                  <a:lnTo>
                    <a:pt x="1567713" y="83400"/>
                  </a:lnTo>
                  <a:lnTo>
                    <a:pt x="1567713" y="63627"/>
                  </a:lnTo>
                  <a:lnTo>
                    <a:pt x="1516672" y="63627"/>
                  </a:lnTo>
                  <a:lnTo>
                    <a:pt x="1516672" y="35598"/>
                  </a:lnTo>
                  <a:lnTo>
                    <a:pt x="1518119" y="33083"/>
                  </a:lnTo>
                  <a:lnTo>
                    <a:pt x="1565922" y="33083"/>
                  </a:lnTo>
                  <a:lnTo>
                    <a:pt x="1567713" y="35598"/>
                  </a:lnTo>
                  <a:lnTo>
                    <a:pt x="1567713" y="13296"/>
                  </a:lnTo>
                  <a:lnTo>
                    <a:pt x="1501216" y="13296"/>
                  </a:lnTo>
                  <a:lnTo>
                    <a:pt x="1489443" y="14579"/>
                  </a:lnTo>
                  <a:lnTo>
                    <a:pt x="1479334" y="18999"/>
                  </a:lnTo>
                  <a:lnTo>
                    <a:pt x="1472247" y="27406"/>
                  </a:lnTo>
                  <a:lnTo>
                    <a:pt x="1469580" y="40627"/>
                  </a:lnTo>
                  <a:lnTo>
                    <a:pt x="1469669" y="309511"/>
                  </a:lnTo>
                  <a:lnTo>
                    <a:pt x="1469796" y="313588"/>
                  </a:lnTo>
                  <a:lnTo>
                    <a:pt x="1469834" y="314540"/>
                  </a:lnTo>
                  <a:lnTo>
                    <a:pt x="1469948" y="318046"/>
                  </a:lnTo>
                  <a:lnTo>
                    <a:pt x="1472514" y="327837"/>
                  </a:lnTo>
                  <a:lnTo>
                    <a:pt x="1472552" y="327977"/>
                  </a:lnTo>
                  <a:lnTo>
                    <a:pt x="1479588" y="335153"/>
                  </a:lnTo>
                  <a:lnTo>
                    <a:pt x="1493316" y="337908"/>
                  </a:lnTo>
                  <a:lnTo>
                    <a:pt x="1506575" y="335153"/>
                  </a:lnTo>
                  <a:lnTo>
                    <a:pt x="1506766" y="335153"/>
                  </a:lnTo>
                  <a:lnTo>
                    <a:pt x="1516672" y="134454"/>
                  </a:lnTo>
                  <a:lnTo>
                    <a:pt x="1581023" y="134454"/>
                  </a:lnTo>
                  <a:lnTo>
                    <a:pt x="1612658" y="107124"/>
                  </a:lnTo>
                  <a:lnTo>
                    <a:pt x="1612658" y="83400"/>
                  </a:lnTo>
                  <a:lnTo>
                    <a:pt x="1612658" y="63627"/>
                  </a:lnTo>
                  <a:lnTo>
                    <a:pt x="1612658" y="40627"/>
                  </a:lnTo>
                  <a:close/>
                </a:path>
                <a:path w="3434715" h="1141730">
                  <a:moveTo>
                    <a:pt x="1643938" y="437730"/>
                  </a:moveTo>
                  <a:lnTo>
                    <a:pt x="1637830" y="434136"/>
                  </a:lnTo>
                  <a:lnTo>
                    <a:pt x="1430058" y="434136"/>
                  </a:lnTo>
                  <a:lnTo>
                    <a:pt x="1430058" y="457149"/>
                  </a:lnTo>
                  <a:lnTo>
                    <a:pt x="1637830" y="457149"/>
                  </a:lnTo>
                  <a:lnTo>
                    <a:pt x="1643938" y="453910"/>
                  </a:lnTo>
                  <a:lnTo>
                    <a:pt x="1643938" y="437730"/>
                  </a:lnTo>
                  <a:close/>
                </a:path>
                <a:path w="3434715" h="1141730">
                  <a:moveTo>
                    <a:pt x="1692833" y="525437"/>
                  </a:moveTo>
                  <a:lnTo>
                    <a:pt x="1686001" y="522566"/>
                  </a:lnTo>
                  <a:lnTo>
                    <a:pt x="1390154" y="522566"/>
                  </a:lnTo>
                  <a:lnTo>
                    <a:pt x="1380083" y="523290"/>
                  </a:lnTo>
                  <a:lnTo>
                    <a:pt x="1380083" y="542340"/>
                  </a:lnTo>
                  <a:lnTo>
                    <a:pt x="1386916" y="545211"/>
                  </a:lnTo>
                  <a:lnTo>
                    <a:pt x="1510576" y="545211"/>
                  </a:lnTo>
                  <a:lnTo>
                    <a:pt x="1509026" y="596379"/>
                  </a:lnTo>
                  <a:lnTo>
                    <a:pt x="1499793" y="641248"/>
                  </a:lnTo>
                  <a:lnTo>
                    <a:pt x="1475193" y="676998"/>
                  </a:lnTo>
                  <a:lnTo>
                    <a:pt x="1427530" y="700862"/>
                  </a:lnTo>
                  <a:lnTo>
                    <a:pt x="1412430" y="704824"/>
                  </a:lnTo>
                  <a:lnTo>
                    <a:pt x="1412430" y="719556"/>
                  </a:lnTo>
                  <a:lnTo>
                    <a:pt x="1416748" y="725678"/>
                  </a:lnTo>
                  <a:lnTo>
                    <a:pt x="1424305" y="725678"/>
                  </a:lnTo>
                  <a:lnTo>
                    <a:pt x="1483398" y="708533"/>
                  </a:lnTo>
                  <a:lnTo>
                    <a:pt x="1544332" y="660781"/>
                  </a:lnTo>
                  <a:lnTo>
                    <a:pt x="1560410" y="625030"/>
                  </a:lnTo>
                  <a:lnTo>
                    <a:pt x="1566583" y="586028"/>
                  </a:lnTo>
                  <a:lnTo>
                    <a:pt x="1567738" y="545211"/>
                  </a:lnTo>
                  <a:lnTo>
                    <a:pt x="1682762" y="545211"/>
                  </a:lnTo>
                  <a:lnTo>
                    <a:pt x="1692833" y="544487"/>
                  </a:lnTo>
                  <a:lnTo>
                    <a:pt x="1692833" y="525437"/>
                  </a:lnTo>
                  <a:close/>
                </a:path>
                <a:path w="3434715" h="1141730">
                  <a:moveTo>
                    <a:pt x="1702523" y="185496"/>
                  </a:moveTo>
                  <a:lnTo>
                    <a:pt x="1701101" y="177939"/>
                  </a:lnTo>
                  <a:lnTo>
                    <a:pt x="1700161" y="172885"/>
                  </a:lnTo>
                  <a:lnTo>
                    <a:pt x="1693583" y="164414"/>
                  </a:lnTo>
                  <a:lnTo>
                    <a:pt x="1683562" y="159664"/>
                  </a:lnTo>
                  <a:lnTo>
                    <a:pt x="1670888" y="158178"/>
                  </a:lnTo>
                  <a:lnTo>
                    <a:pt x="1656156" y="158178"/>
                  </a:lnTo>
                  <a:lnTo>
                    <a:pt x="1656156" y="180098"/>
                  </a:lnTo>
                  <a:lnTo>
                    <a:pt x="1656156" y="217131"/>
                  </a:lnTo>
                  <a:lnTo>
                    <a:pt x="1656156" y="236893"/>
                  </a:lnTo>
                  <a:lnTo>
                    <a:pt x="1656156" y="275005"/>
                  </a:lnTo>
                  <a:lnTo>
                    <a:pt x="1654352" y="277152"/>
                  </a:lnTo>
                  <a:lnTo>
                    <a:pt x="1592529" y="277152"/>
                  </a:lnTo>
                  <a:lnTo>
                    <a:pt x="1591081" y="275005"/>
                  </a:lnTo>
                  <a:lnTo>
                    <a:pt x="1591081" y="236893"/>
                  </a:lnTo>
                  <a:lnTo>
                    <a:pt x="1656156" y="236893"/>
                  </a:lnTo>
                  <a:lnTo>
                    <a:pt x="1656156" y="217131"/>
                  </a:lnTo>
                  <a:lnTo>
                    <a:pt x="1591081" y="217131"/>
                  </a:lnTo>
                  <a:lnTo>
                    <a:pt x="1591081" y="180467"/>
                  </a:lnTo>
                  <a:lnTo>
                    <a:pt x="1592529" y="177939"/>
                  </a:lnTo>
                  <a:lnTo>
                    <a:pt x="1654352" y="177939"/>
                  </a:lnTo>
                  <a:lnTo>
                    <a:pt x="1656156" y="180098"/>
                  </a:lnTo>
                  <a:lnTo>
                    <a:pt x="1656156" y="158178"/>
                  </a:lnTo>
                  <a:lnTo>
                    <a:pt x="1577428" y="158178"/>
                  </a:lnTo>
                  <a:lnTo>
                    <a:pt x="1565808" y="159410"/>
                  </a:lnTo>
                  <a:lnTo>
                    <a:pt x="1555673" y="163741"/>
                  </a:lnTo>
                  <a:lnTo>
                    <a:pt x="1548511" y="172123"/>
                  </a:lnTo>
                  <a:lnTo>
                    <a:pt x="1545793" y="185496"/>
                  </a:lnTo>
                  <a:lnTo>
                    <a:pt x="1545793" y="269963"/>
                  </a:lnTo>
                  <a:lnTo>
                    <a:pt x="1548155" y="282575"/>
                  </a:lnTo>
                  <a:lnTo>
                    <a:pt x="1554734" y="291045"/>
                  </a:lnTo>
                  <a:lnTo>
                    <a:pt x="1564754" y="295795"/>
                  </a:lnTo>
                  <a:lnTo>
                    <a:pt x="1577428" y="297294"/>
                  </a:lnTo>
                  <a:lnTo>
                    <a:pt x="1670888" y="297294"/>
                  </a:lnTo>
                  <a:lnTo>
                    <a:pt x="1702523" y="269963"/>
                  </a:lnTo>
                  <a:lnTo>
                    <a:pt x="1702523" y="236893"/>
                  </a:lnTo>
                  <a:lnTo>
                    <a:pt x="1702523" y="217131"/>
                  </a:lnTo>
                  <a:lnTo>
                    <a:pt x="1702523" y="185496"/>
                  </a:lnTo>
                  <a:close/>
                </a:path>
                <a:path w="3434715" h="1141730">
                  <a:moveTo>
                    <a:pt x="1753387" y="1028966"/>
                  </a:moveTo>
                  <a:lnTo>
                    <a:pt x="1752574" y="1021702"/>
                  </a:lnTo>
                  <a:lnTo>
                    <a:pt x="1747189" y="1013460"/>
                  </a:lnTo>
                  <a:lnTo>
                    <a:pt x="1732762" y="1002728"/>
                  </a:lnTo>
                  <a:lnTo>
                    <a:pt x="1704860" y="987983"/>
                  </a:lnTo>
                  <a:lnTo>
                    <a:pt x="1708327" y="974102"/>
                  </a:lnTo>
                  <a:lnTo>
                    <a:pt x="1708442" y="973607"/>
                  </a:lnTo>
                  <a:lnTo>
                    <a:pt x="1709432" y="969657"/>
                  </a:lnTo>
                  <a:lnTo>
                    <a:pt x="1709788" y="968209"/>
                  </a:lnTo>
                  <a:lnTo>
                    <a:pt x="1720786" y="914527"/>
                  </a:lnTo>
                  <a:lnTo>
                    <a:pt x="1722831" y="899198"/>
                  </a:lnTo>
                  <a:lnTo>
                    <a:pt x="1718932" y="886650"/>
                  </a:lnTo>
                  <a:lnTo>
                    <a:pt x="1709940" y="879729"/>
                  </a:lnTo>
                  <a:lnTo>
                    <a:pt x="1699933" y="876795"/>
                  </a:lnTo>
                  <a:lnTo>
                    <a:pt x="1692998" y="876185"/>
                  </a:lnTo>
                  <a:lnTo>
                    <a:pt x="1679600" y="878840"/>
                  </a:lnTo>
                  <a:lnTo>
                    <a:pt x="1672107" y="885888"/>
                  </a:lnTo>
                  <a:lnTo>
                    <a:pt x="1668576" y="895908"/>
                  </a:lnTo>
                  <a:lnTo>
                    <a:pt x="1667116" y="907465"/>
                  </a:lnTo>
                  <a:lnTo>
                    <a:pt x="1665071" y="925118"/>
                  </a:lnTo>
                  <a:lnTo>
                    <a:pt x="1662442" y="942695"/>
                  </a:lnTo>
                  <a:lnTo>
                    <a:pt x="1659839" y="957605"/>
                  </a:lnTo>
                  <a:lnTo>
                    <a:pt x="1657896" y="967587"/>
                  </a:lnTo>
                  <a:lnTo>
                    <a:pt x="1657769" y="968209"/>
                  </a:lnTo>
                  <a:lnTo>
                    <a:pt x="1634705" y="959815"/>
                  </a:lnTo>
                  <a:lnTo>
                    <a:pt x="1614589" y="954138"/>
                  </a:lnTo>
                  <a:lnTo>
                    <a:pt x="1598168" y="950569"/>
                  </a:lnTo>
                  <a:lnTo>
                    <a:pt x="1586230" y="948448"/>
                  </a:lnTo>
                  <a:lnTo>
                    <a:pt x="1598993" y="913828"/>
                  </a:lnTo>
                  <a:lnTo>
                    <a:pt x="1610944" y="879957"/>
                  </a:lnTo>
                  <a:lnTo>
                    <a:pt x="1619796" y="853097"/>
                  </a:lnTo>
                  <a:lnTo>
                    <a:pt x="1620431" y="850658"/>
                  </a:lnTo>
                  <a:lnTo>
                    <a:pt x="1623263" y="839520"/>
                  </a:lnTo>
                  <a:lnTo>
                    <a:pt x="1623263" y="829462"/>
                  </a:lnTo>
                  <a:lnTo>
                    <a:pt x="1614271" y="822274"/>
                  </a:lnTo>
                  <a:lnTo>
                    <a:pt x="1606727" y="822274"/>
                  </a:lnTo>
                  <a:lnTo>
                    <a:pt x="1600263" y="823010"/>
                  </a:lnTo>
                  <a:lnTo>
                    <a:pt x="1568615" y="827659"/>
                  </a:lnTo>
                  <a:lnTo>
                    <a:pt x="1551457" y="829183"/>
                  </a:lnTo>
                  <a:lnTo>
                    <a:pt x="1537258" y="830173"/>
                  </a:lnTo>
                  <a:lnTo>
                    <a:pt x="1505356" y="831608"/>
                  </a:lnTo>
                  <a:lnTo>
                    <a:pt x="1492415" y="831977"/>
                  </a:lnTo>
                  <a:lnTo>
                    <a:pt x="1484134" y="832332"/>
                  </a:lnTo>
                  <a:lnTo>
                    <a:pt x="1484134" y="857135"/>
                  </a:lnTo>
                  <a:lnTo>
                    <a:pt x="1501038" y="857135"/>
                  </a:lnTo>
                  <a:lnTo>
                    <a:pt x="1507934" y="856881"/>
                  </a:lnTo>
                  <a:lnTo>
                    <a:pt x="1521701" y="855916"/>
                  </a:lnTo>
                  <a:lnTo>
                    <a:pt x="1540878" y="853948"/>
                  </a:lnTo>
                  <a:lnTo>
                    <a:pt x="1563954" y="850658"/>
                  </a:lnTo>
                  <a:lnTo>
                    <a:pt x="1558696" y="873099"/>
                  </a:lnTo>
                  <a:lnTo>
                    <a:pt x="1551051" y="899680"/>
                  </a:lnTo>
                  <a:lnTo>
                    <a:pt x="1542656" y="925118"/>
                  </a:lnTo>
                  <a:lnTo>
                    <a:pt x="1535188" y="944130"/>
                  </a:lnTo>
                  <a:lnTo>
                    <a:pt x="1525485" y="945032"/>
                  </a:lnTo>
                  <a:lnTo>
                    <a:pt x="1525485" y="969657"/>
                  </a:lnTo>
                  <a:lnTo>
                    <a:pt x="1512735" y="1000925"/>
                  </a:lnTo>
                  <a:lnTo>
                    <a:pt x="1496364" y="1036472"/>
                  </a:lnTo>
                  <a:lnTo>
                    <a:pt x="1479270" y="1065237"/>
                  </a:lnTo>
                  <a:lnTo>
                    <a:pt x="1464005" y="1077137"/>
                  </a:lnTo>
                  <a:lnTo>
                    <a:pt x="1454670" y="1077137"/>
                  </a:lnTo>
                  <a:lnTo>
                    <a:pt x="1454150" y="1070203"/>
                  </a:lnTo>
                  <a:lnTo>
                    <a:pt x="1454073" y="1069035"/>
                  </a:lnTo>
                  <a:lnTo>
                    <a:pt x="1453946" y="1060234"/>
                  </a:lnTo>
                  <a:lnTo>
                    <a:pt x="1456245" y="1040472"/>
                  </a:lnTo>
                  <a:lnTo>
                    <a:pt x="1472907" y="1003261"/>
                  </a:lnTo>
                  <a:lnTo>
                    <a:pt x="1507337" y="974102"/>
                  </a:lnTo>
                  <a:lnTo>
                    <a:pt x="1525485" y="969657"/>
                  </a:lnTo>
                  <a:lnTo>
                    <a:pt x="1525485" y="945032"/>
                  </a:lnTo>
                  <a:lnTo>
                    <a:pt x="1478026" y="958875"/>
                  </a:lnTo>
                  <a:lnTo>
                    <a:pt x="1448320" y="982929"/>
                  </a:lnTo>
                  <a:lnTo>
                    <a:pt x="1425219" y="1034719"/>
                  </a:lnTo>
                  <a:lnTo>
                    <a:pt x="1423758" y="1052334"/>
                  </a:lnTo>
                  <a:lnTo>
                    <a:pt x="1425194" y="1069035"/>
                  </a:lnTo>
                  <a:lnTo>
                    <a:pt x="1431213" y="1086523"/>
                  </a:lnTo>
                  <a:lnTo>
                    <a:pt x="1444371" y="1100302"/>
                  </a:lnTo>
                  <a:lnTo>
                    <a:pt x="1467243" y="1105890"/>
                  </a:lnTo>
                  <a:lnTo>
                    <a:pt x="1497825" y="1098461"/>
                  </a:lnTo>
                  <a:lnTo>
                    <a:pt x="1522374" y="1077137"/>
                  </a:lnTo>
                  <a:lnTo>
                    <a:pt x="1524762" y="1075067"/>
                  </a:lnTo>
                  <a:lnTo>
                    <a:pt x="1550352" y="1034008"/>
                  </a:lnTo>
                  <a:lnTo>
                    <a:pt x="1576882" y="973607"/>
                  </a:lnTo>
                  <a:lnTo>
                    <a:pt x="1585112" y="975588"/>
                  </a:lnTo>
                  <a:lnTo>
                    <a:pt x="1602270" y="980655"/>
                  </a:lnTo>
                  <a:lnTo>
                    <a:pt x="1625168" y="989025"/>
                  </a:lnTo>
                  <a:lnTo>
                    <a:pt x="1650580" y="1000925"/>
                  </a:lnTo>
                  <a:lnTo>
                    <a:pt x="1640166" y="1038567"/>
                  </a:lnTo>
                  <a:lnTo>
                    <a:pt x="1626539" y="1070203"/>
                  </a:lnTo>
                  <a:lnTo>
                    <a:pt x="1606245" y="1095248"/>
                  </a:lnTo>
                  <a:lnTo>
                    <a:pt x="1575816" y="1113078"/>
                  </a:lnTo>
                  <a:lnTo>
                    <a:pt x="1561071" y="1118476"/>
                  </a:lnTo>
                  <a:lnTo>
                    <a:pt x="1557477" y="1119911"/>
                  </a:lnTo>
                  <a:lnTo>
                    <a:pt x="1557477" y="1138605"/>
                  </a:lnTo>
                  <a:lnTo>
                    <a:pt x="1566456" y="1141476"/>
                  </a:lnTo>
                  <a:lnTo>
                    <a:pt x="1569694" y="1141476"/>
                  </a:lnTo>
                  <a:lnTo>
                    <a:pt x="1577301" y="1139977"/>
                  </a:lnTo>
                  <a:lnTo>
                    <a:pt x="1619300" y="1123505"/>
                  </a:lnTo>
                  <a:lnTo>
                    <a:pt x="1651025" y="1100493"/>
                  </a:lnTo>
                  <a:lnTo>
                    <a:pt x="1684972" y="1049896"/>
                  </a:lnTo>
                  <a:lnTo>
                    <a:pt x="1692630" y="1029322"/>
                  </a:lnTo>
                  <a:lnTo>
                    <a:pt x="1699463" y="1034719"/>
                  </a:lnTo>
                  <a:lnTo>
                    <a:pt x="1706295" y="1040472"/>
                  </a:lnTo>
                  <a:lnTo>
                    <a:pt x="1711337" y="1045133"/>
                  </a:lnTo>
                  <a:lnTo>
                    <a:pt x="1722475" y="1055560"/>
                  </a:lnTo>
                  <a:lnTo>
                    <a:pt x="1725701" y="1056640"/>
                  </a:lnTo>
                  <a:lnTo>
                    <a:pt x="1731822" y="1056640"/>
                  </a:lnTo>
                  <a:lnTo>
                    <a:pt x="1741411" y="1053833"/>
                  </a:lnTo>
                  <a:lnTo>
                    <a:pt x="1748129" y="1046848"/>
                  </a:lnTo>
                  <a:lnTo>
                    <a:pt x="1752092" y="1037831"/>
                  </a:lnTo>
                  <a:lnTo>
                    <a:pt x="1753336" y="1029322"/>
                  </a:lnTo>
                  <a:lnTo>
                    <a:pt x="1753387" y="1028966"/>
                  </a:lnTo>
                  <a:close/>
                </a:path>
                <a:path w="3434715" h="1141730">
                  <a:moveTo>
                    <a:pt x="1778736" y="40627"/>
                  </a:moveTo>
                  <a:lnTo>
                    <a:pt x="1747100" y="13296"/>
                  </a:lnTo>
                  <a:lnTo>
                    <a:pt x="1732000" y="13296"/>
                  </a:lnTo>
                  <a:lnTo>
                    <a:pt x="1732000" y="35598"/>
                  </a:lnTo>
                  <a:lnTo>
                    <a:pt x="1732000" y="63627"/>
                  </a:lnTo>
                  <a:lnTo>
                    <a:pt x="1732000" y="83400"/>
                  </a:lnTo>
                  <a:lnTo>
                    <a:pt x="1732000" y="114325"/>
                  </a:lnTo>
                  <a:lnTo>
                    <a:pt x="1681670" y="114325"/>
                  </a:lnTo>
                  <a:lnTo>
                    <a:pt x="1679879" y="112166"/>
                  </a:lnTo>
                  <a:lnTo>
                    <a:pt x="1679879" y="83400"/>
                  </a:lnTo>
                  <a:lnTo>
                    <a:pt x="1732000" y="83400"/>
                  </a:lnTo>
                  <a:lnTo>
                    <a:pt x="1732000" y="63627"/>
                  </a:lnTo>
                  <a:lnTo>
                    <a:pt x="1679879" y="63627"/>
                  </a:lnTo>
                  <a:lnTo>
                    <a:pt x="1679879" y="35598"/>
                  </a:lnTo>
                  <a:lnTo>
                    <a:pt x="1681670" y="33083"/>
                  </a:lnTo>
                  <a:lnTo>
                    <a:pt x="1730565" y="33083"/>
                  </a:lnTo>
                  <a:lnTo>
                    <a:pt x="1732000" y="35598"/>
                  </a:lnTo>
                  <a:lnTo>
                    <a:pt x="1732000" y="13296"/>
                  </a:lnTo>
                  <a:lnTo>
                    <a:pt x="1665503" y="13296"/>
                  </a:lnTo>
                  <a:lnTo>
                    <a:pt x="1653730" y="14579"/>
                  </a:lnTo>
                  <a:lnTo>
                    <a:pt x="1643621" y="18999"/>
                  </a:lnTo>
                  <a:lnTo>
                    <a:pt x="1636534" y="27406"/>
                  </a:lnTo>
                  <a:lnTo>
                    <a:pt x="1633867" y="40627"/>
                  </a:lnTo>
                  <a:lnTo>
                    <a:pt x="1633867" y="107124"/>
                  </a:lnTo>
                  <a:lnTo>
                    <a:pt x="1636229" y="119583"/>
                  </a:lnTo>
                  <a:lnTo>
                    <a:pt x="1642808" y="128066"/>
                  </a:lnTo>
                  <a:lnTo>
                    <a:pt x="1652828" y="132905"/>
                  </a:lnTo>
                  <a:lnTo>
                    <a:pt x="1665503" y="134454"/>
                  </a:lnTo>
                  <a:lnTo>
                    <a:pt x="1732000" y="134454"/>
                  </a:lnTo>
                  <a:lnTo>
                    <a:pt x="1732000" y="309511"/>
                  </a:lnTo>
                  <a:lnTo>
                    <a:pt x="1729486" y="314540"/>
                  </a:lnTo>
                  <a:lnTo>
                    <a:pt x="1687791" y="314540"/>
                  </a:lnTo>
                  <a:lnTo>
                    <a:pt x="1679524" y="315620"/>
                  </a:lnTo>
                  <a:lnTo>
                    <a:pt x="1679524" y="333235"/>
                  </a:lnTo>
                  <a:lnTo>
                    <a:pt x="1687423" y="334683"/>
                  </a:lnTo>
                  <a:lnTo>
                    <a:pt x="1741347" y="334683"/>
                  </a:lnTo>
                  <a:lnTo>
                    <a:pt x="1759026" y="331965"/>
                  </a:lnTo>
                  <a:lnTo>
                    <a:pt x="1770557" y="324561"/>
                  </a:lnTo>
                  <a:lnTo>
                    <a:pt x="1776844" y="313588"/>
                  </a:lnTo>
                  <a:lnTo>
                    <a:pt x="1778736" y="300164"/>
                  </a:lnTo>
                  <a:lnTo>
                    <a:pt x="1778736" y="114325"/>
                  </a:lnTo>
                  <a:lnTo>
                    <a:pt x="1778736" y="83400"/>
                  </a:lnTo>
                  <a:lnTo>
                    <a:pt x="1778736" y="63627"/>
                  </a:lnTo>
                  <a:lnTo>
                    <a:pt x="1778736" y="40627"/>
                  </a:lnTo>
                  <a:close/>
                </a:path>
                <a:path w="3434715" h="1141730">
                  <a:moveTo>
                    <a:pt x="1967763" y="506031"/>
                  </a:moveTo>
                  <a:lnTo>
                    <a:pt x="1965693" y="497484"/>
                  </a:lnTo>
                  <a:lnTo>
                    <a:pt x="1960118" y="490258"/>
                  </a:lnTo>
                  <a:lnTo>
                    <a:pt x="1951990" y="485254"/>
                  </a:lnTo>
                  <a:lnTo>
                    <a:pt x="1942249" y="483387"/>
                  </a:lnTo>
                  <a:lnTo>
                    <a:pt x="1935962" y="483971"/>
                  </a:lnTo>
                  <a:lnTo>
                    <a:pt x="1930869" y="486714"/>
                  </a:lnTo>
                  <a:lnTo>
                    <a:pt x="1924900" y="493102"/>
                  </a:lnTo>
                  <a:lnTo>
                    <a:pt x="1915998" y="504596"/>
                  </a:lnTo>
                  <a:lnTo>
                    <a:pt x="1882648" y="541070"/>
                  </a:lnTo>
                  <a:lnTo>
                    <a:pt x="1844141" y="571550"/>
                  </a:lnTo>
                  <a:lnTo>
                    <a:pt x="1801393" y="595693"/>
                  </a:lnTo>
                  <a:lnTo>
                    <a:pt x="1755317" y="613156"/>
                  </a:lnTo>
                  <a:lnTo>
                    <a:pt x="1746694" y="615670"/>
                  </a:lnTo>
                  <a:lnTo>
                    <a:pt x="1746694" y="626452"/>
                  </a:lnTo>
                  <a:lnTo>
                    <a:pt x="1750644" y="630770"/>
                  </a:lnTo>
                  <a:lnTo>
                    <a:pt x="1754962" y="630770"/>
                  </a:lnTo>
                  <a:lnTo>
                    <a:pt x="1800313" y="619264"/>
                  </a:lnTo>
                  <a:lnTo>
                    <a:pt x="1840039" y="604774"/>
                  </a:lnTo>
                  <a:lnTo>
                    <a:pt x="1866036" y="592670"/>
                  </a:lnTo>
                  <a:lnTo>
                    <a:pt x="1866036" y="721004"/>
                  </a:lnTo>
                  <a:lnTo>
                    <a:pt x="1866366" y="726871"/>
                  </a:lnTo>
                  <a:lnTo>
                    <a:pt x="1868728" y="733488"/>
                  </a:lnTo>
                  <a:lnTo>
                    <a:pt x="1875129" y="738898"/>
                  </a:lnTo>
                  <a:lnTo>
                    <a:pt x="1887601" y="741133"/>
                  </a:lnTo>
                  <a:lnTo>
                    <a:pt x="1899653" y="739101"/>
                  </a:lnTo>
                  <a:lnTo>
                    <a:pt x="1905838" y="734072"/>
                  </a:lnTo>
                  <a:lnTo>
                    <a:pt x="1908124" y="727633"/>
                  </a:lnTo>
                  <a:lnTo>
                    <a:pt x="1908454" y="721360"/>
                  </a:lnTo>
                  <a:lnTo>
                    <a:pt x="1908454" y="567499"/>
                  </a:lnTo>
                  <a:lnTo>
                    <a:pt x="1916125" y="561746"/>
                  </a:lnTo>
                  <a:lnTo>
                    <a:pt x="1946554" y="535508"/>
                  </a:lnTo>
                  <a:lnTo>
                    <a:pt x="1967026" y="511352"/>
                  </a:lnTo>
                  <a:lnTo>
                    <a:pt x="1967763" y="506031"/>
                  </a:lnTo>
                  <a:close/>
                </a:path>
                <a:path w="3434715" h="1141730">
                  <a:moveTo>
                    <a:pt x="2081517" y="1082522"/>
                  </a:moveTo>
                  <a:lnTo>
                    <a:pt x="2054910" y="1053401"/>
                  </a:lnTo>
                  <a:lnTo>
                    <a:pt x="2031149" y="1041184"/>
                  </a:lnTo>
                  <a:lnTo>
                    <a:pt x="2011057" y="1032598"/>
                  </a:lnTo>
                  <a:lnTo>
                    <a:pt x="1993353" y="1026261"/>
                  </a:lnTo>
                  <a:lnTo>
                    <a:pt x="1979066" y="1021765"/>
                  </a:lnTo>
                  <a:lnTo>
                    <a:pt x="1977859" y="977696"/>
                  </a:lnTo>
                  <a:lnTo>
                    <a:pt x="1977631" y="967181"/>
                  </a:lnTo>
                  <a:lnTo>
                    <a:pt x="1975853" y="967181"/>
                  </a:lnTo>
                  <a:lnTo>
                    <a:pt x="2036165" y="965415"/>
                  </a:lnTo>
                  <a:lnTo>
                    <a:pt x="2061032" y="964247"/>
                  </a:lnTo>
                  <a:lnTo>
                    <a:pt x="2069655" y="963536"/>
                  </a:lnTo>
                  <a:lnTo>
                    <a:pt x="2069655" y="943190"/>
                  </a:lnTo>
                  <a:lnTo>
                    <a:pt x="2069655" y="942682"/>
                  </a:lnTo>
                  <a:lnTo>
                    <a:pt x="2063178" y="939812"/>
                  </a:lnTo>
                  <a:lnTo>
                    <a:pt x="2058517" y="939812"/>
                  </a:lnTo>
                  <a:lnTo>
                    <a:pt x="1994420" y="942543"/>
                  </a:lnTo>
                  <a:lnTo>
                    <a:pt x="1977263" y="943038"/>
                  </a:lnTo>
                  <a:lnTo>
                    <a:pt x="1977224" y="929741"/>
                  </a:lnTo>
                  <a:lnTo>
                    <a:pt x="1977097" y="917257"/>
                  </a:lnTo>
                  <a:lnTo>
                    <a:pt x="1976970" y="906246"/>
                  </a:lnTo>
                  <a:lnTo>
                    <a:pt x="1976907" y="897394"/>
                  </a:lnTo>
                  <a:lnTo>
                    <a:pt x="1996770" y="897204"/>
                  </a:lnTo>
                  <a:lnTo>
                    <a:pt x="2016366" y="896670"/>
                  </a:lnTo>
                  <a:lnTo>
                    <a:pt x="2034527" y="895946"/>
                  </a:lnTo>
                  <a:lnTo>
                    <a:pt x="2034819" y="895946"/>
                  </a:lnTo>
                  <a:lnTo>
                    <a:pt x="2066417" y="894511"/>
                  </a:lnTo>
                  <a:lnTo>
                    <a:pt x="2075764" y="893800"/>
                  </a:lnTo>
                  <a:lnTo>
                    <a:pt x="2075764" y="876541"/>
                  </a:lnTo>
                  <a:lnTo>
                    <a:pt x="2073884" y="874026"/>
                  </a:lnTo>
                  <a:lnTo>
                    <a:pt x="2073617" y="873671"/>
                  </a:lnTo>
                  <a:lnTo>
                    <a:pt x="2071458" y="870788"/>
                  </a:lnTo>
                  <a:lnTo>
                    <a:pt x="2064626" y="870788"/>
                  </a:lnTo>
                  <a:lnTo>
                    <a:pt x="2060282" y="870966"/>
                  </a:lnTo>
                  <a:lnTo>
                    <a:pt x="2044458" y="871855"/>
                  </a:lnTo>
                  <a:lnTo>
                    <a:pt x="2039099" y="872223"/>
                  </a:lnTo>
                  <a:lnTo>
                    <a:pt x="2018017" y="873112"/>
                  </a:lnTo>
                  <a:lnTo>
                    <a:pt x="2017458" y="873112"/>
                  </a:lnTo>
                  <a:lnTo>
                    <a:pt x="2004910" y="873493"/>
                  </a:lnTo>
                  <a:lnTo>
                    <a:pt x="1990204" y="873671"/>
                  </a:lnTo>
                  <a:lnTo>
                    <a:pt x="1976907" y="873671"/>
                  </a:lnTo>
                  <a:lnTo>
                    <a:pt x="1976907" y="848499"/>
                  </a:lnTo>
                  <a:lnTo>
                    <a:pt x="1976488" y="837514"/>
                  </a:lnTo>
                  <a:lnTo>
                    <a:pt x="1973541" y="827697"/>
                  </a:lnTo>
                  <a:lnTo>
                    <a:pt x="1965540" y="820648"/>
                  </a:lnTo>
                  <a:lnTo>
                    <a:pt x="1949945" y="817943"/>
                  </a:lnTo>
                  <a:lnTo>
                    <a:pt x="1939378" y="819327"/>
                  </a:lnTo>
                  <a:lnTo>
                    <a:pt x="1931212" y="823556"/>
                  </a:lnTo>
                  <a:lnTo>
                    <a:pt x="1927656" y="828471"/>
                  </a:lnTo>
                  <a:lnTo>
                    <a:pt x="1927656" y="1041908"/>
                  </a:lnTo>
                  <a:lnTo>
                    <a:pt x="1927631" y="1071841"/>
                  </a:lnTo>
                  <a:lnTo>
                    <a:pt x="1924507" y="1092923"/>
                  </a:lnTo>
                  <a:lnTo>
                    <a:pt x="1924469" y="1093177"/>
                  </a:lnTo>
                  <a:lnTo>
                    <a:pt x="1915172" y="1105954"/>
                  </a:lnTo>
                  <a:lnTo>
                    <a:pt x="1896745" y="1110208"/>
                  </a:lnTo>
                  <a:lnTo>
                    <a:pt x="1880692" y="1107948"/>
                  </a:lnTo>
                  <a:lnTo>
                    <a:pt x="1868843" y="1101852"/>
                  </a:lnTo>
                  <a:lnTo>
                    <a:pt x="1861515" y="1092923"/>
                  </a:lnTo>
                  <a:lnTo>
                    <a:pt x="1859089" y="1082522"/>
                  </a:lnTo>
                  <a:lnTo>
                    <a:pt x="1859000" y="1082167"/>
                  </a:lnTo>
                  <a:lnTo>
                    <a:pt x="1863001" y="1067117"/>
                  </a:lnTo>
                  <a:lnTo>
                    <a:pt x="1874278" y="1053985"/>
                  </a:lnTo>
                  <a:lnTo>
                    <a:pt x="1891766" y="1044702"/>
                  </a:lnTo>
                  <a:lnTo>
                    <a:pt x="1914359" y="1041184"/>
                  </a:lnTo>
                  <a:lnTo>
                    <a:pt x="1919033" y="1041184"/>
                  </a:lnTo>
                  <a:lnTo>
                    <a:pt x="1927656" y="1041908"/>
                  </a:lnTo>
                  <a:lnTo>
                    <a:pt x="1927656" y="828471"/>
                  </a:lnTo>
                  <a:lnTo>
                    <a:pt x="1925942" y="830834"/>
                  </a:lnTo>
                  <a:lnTo>
                    <a:pt x="1924062" y="841311"/>
                  </a:lnTo>
                  <a:lnTo>
                    <a:pt x="1924113" y="859015"/>
                  </a:lnTo>
                  <a:lnTo>
                    <a:pt x="1924215" y="868514"/>
                  </a:lnTo>
                  <a:lnTo>
                    <a:pt x="1924304" y="870788"/>
                  </a:lnTo>
                  <a:lnTo>
                    <a:pt x="1924418" y="874026"/>
                  </a:lnTo>
                  <a:lnTo>
                    <a:pt x="1858276" y="874026"/>
                  </a:lnTo>
                  <a:lnTo>
                    <a:pt x="1827860" y="873112"/>
                  </a:lnTo>
                  <a:lnTo>
                    <a:pt x="1813267" y="873112"/>
                  </a:lnTo>
                  <a:lnTo>
                    <a:pt x="1810118" y="879779"/>
                  </a:lnTo>
                  <a:lnTo>
                    <a:pt x="1810118" y="895946"/>
                  </a:lnTo>
                  <a:lnTo>
                    <a:pt x="1820227" y="896670"/>
                  </a:lnTo>
                  <a:lnTo>
                    <a:pt x="1825371" y="896670"/>
                  </a:lnTo>
                  <a:lnTo>
                    <a:pt x="1873008" y="897394"/>
                  </a:lnTo>
                  <a:lnTo>
                    <a:pt x="1912315" y="897750"/>
                  </a:lnTo>
                  <a:lnTo>
                    <a:pt x="1924418" y="897750"/>
                  </a:lnTo>
                  <a:lnTo>
                    <a:pt x="1924824" y="906246"/>
                  </a:lnTo>
                  <a:lnTo>
                    <a:pt x="1925015" y="917257"/>
                  </a:lnTo>
                  <a:lnTo>
                    <a:pt x="1925053" y="920127"/>
                  </a:lnTo>
                  <a:lnTo>
                    <a:pt x="1925142" y="943190"/>
                  </a:lnTo>
                  <a:lnTo>
                    <a:pt x="1888528" y="943190"/>
                  </a:lnTo>
                  <a:lnTo>
                    <a:pt x="1831682" y="941971"/>
                  </a:lnTo>
                  <a:lnTo>
                    <a:pt x="1821611" y="941971"/>
                  </a:lnTo>
                  <a:lnTo>
                    <a:pt x="1819465" y="950595"/>
                  </a:lnTo>
                  <a:lnTo>
                    <a:pt x="1819465" y="956348"/>
                  </a:lnTo>
                  <a:lnTo>
                    <a:pt x="1820011" y="963536"/>
                  </a:lnTo>
                  <a:lnTo>
                    <a:pt x="1820075" y="964247"/>
                  </a:lnTo>
                  <a:lnTo>
                    <a:pt x="1820176" y="965695"/>
                  </a:lnTo>
                  <a:lnTo>
                    <a:pt x="1833118" y="966406"/>
                  </a:lnTo>
                  <a:lnTo>
                    <a:pt x="1856511" y="966978"/>
                  </a:lnTo>
                  <a:lnTo>
                    <a:pt x="1885429" y="967181"/>
                  </a:lnTo>
                  <a:lnTo>
                    <a:pt x="1925866" y="967181"/>
                  </a:lnTo>
                  <a:lnTo>
                    <a:pt x="1925993" y="976312"/>
                  </a:lnTo>
                  <a:lnTo>
                    <a:pt x="1926272" y="990409"/>
                  </a:lnTo>
                  <a:lnTo>
                    <a:pt x="1926628" y="1004646"/>
                  </a:lnTo>
                  <a:lnTo>
                    <a:pt x="1926907" y="1012825"/>
                  </a:lnTo>
                  <a:lnTo>
                    <a:pt x="1926945" y="1014222"/>
                  </a:lnTo>
                  <a:lnTo>
                    <a:pt x="1879676" y="1018463"/>
                  </a:lnTo>
                  <a:lnTo>
                    <a:pt x="1844040" y="1032205"/>
                  </a:lnTo>
                  <a:lnTo>
                    <a:pt x="1821548" y="1053757"/>
                  </a:lnTo>
                  <a:lnTo>
                    <a:pt x="1813712" y="1081443"/>
                  </a:lnTo>
                  <a:lnTo>
                    <a:pt x="1822208" y="1107681"/>
                  </a:lnTo>
                  <a:lnTo>
                    <a:pt x="1843595" y="1124762"/>
                  </a:lnTo>
                  <a:lnTo>
                    <a:pt x="1871789" y="1134021"/>
                  </a:lnTo>
                  <a:lnTo>
                    <a:pt x="1900694" y="1136802"/>
                  </a:lnTo>
                  <a:lnTo>
                    <a:pt x="1947494" y="1129322"/>
                  </a:lnTo>
                  <a:lnTo>
                    <a:pt x="1971167" y="1110386"/>
                  </a:lnTo>
                  <a:lnTo>
                    <a:pt x="1971217" y="1110208"/>
                  </a:lnTo>
                  <a:lnTo>
                    <a:pt x="1979460" y="1085240"/>
                  </a:lnTo>
                  <a:lnTo>
                    <a:pt x="1979701" y="1076299"/>
                  </a:lnTo>
                  <a:lnTo>
                    <a:pt x="1979815" y="1071841"/>
                  </a:lnTo>
                  <a:lnTo>
                    <a:pt x="1979942" y="1067117"/>
                  </a:lnTo>
                  <a:lnTo>
                    <a:pt x="1980044" y="1063383"/>
                  </a:lnTo>
                  <a:lnTo>
                    <a:pt x="1980145" y="1059154"/>
                  </a:lnTo>
                  <a:lnTo>
                    <a:pt x="1988845" y="1063383"/>
                  </a:lnTo>
                  <a:lnTo>
                    <a:pt x="1998281" y="1068768"/>
                  </a:lnTo>
                  <a:lnTo>
                    <a:pt x="2009063" y="1076299"/>
                  </a:lnTo>
                  <a:lnTo>
                    <a:pt x="2022208" y="1087196"/>
                  </a:lnTo>
                  <a:lnTo>
                    <a:pt x="2036559" y="1099540"/>
                  </a:lnTo>
                  <a:lnTo>
                    <a:pt x="2045347" y="1106335"/>
                  </a:lnTo>
                  <a:lnTo>
                    <a:pt x="2051380" y="1109243"/>
                  </a:lnTo>
                  <a:lnTo>
                    <a:pt x="2057438" y="1109840"/>
                  </a:lnTo>
                  <a:lnTo>
                    <a:pt x="2067267" y="1107287"/>
                  </a:lnTo>
                  <a:lnTo>
                    <a:pt x="2074875" y="1100759"/>
                  </a:lnTo>
                  <a:lnTo>
                    <a:pt x="2079777" y="1091946"/>
                  </a:lnTo>
                  <a:lnTo>
                    <a:pt x="2081517" y="1082522"/>
                  </a:lnTo>
                  <a:close/>
                </a:path>
                <a:path w="3434715" h="1141730">
                  <a:moveTo>
                    <a:pt x="2123389" y="306628"/>
                  </a:moveTo>
                  <a:lnTo>
                    <a:pt x="2121585" y="296570"/>
                  </a:lnTo>
                  <a:lnTo>
                    <a:pt x="2110079" y="296570"/>
                  </a:lnTo>
                  <a:lnTo>
                    <a:pt x="2103831" y="297141"/>
                  </a:lnTo>
                  <a:lnTo>
                    <a:pt x="2078088" y="300875"/>
                  </a:lnTo>
                  <a:lnTo>
                    <a:pt x="2060752" y="302450"/>
                  </a:lnTo>
                  <a:lnTo>
                    <a:pt x="2045538" y="303352"/>
                  </a:lnTo>
                  <a:lnTo>
                    <a:pt x="2029917" y="303745"/>
                  </a:lnTo>
                  <a:lnTo>
                    <a:pt x="2004377" y="302361"/>
                  </a:lnTo>
                  <a:lnTo>
                    <a:pt x="1981123" y="296926"/>
                  </a:lnTo>
                  <a:lnTo>
                    <a:pt x="1964207" y="285559"/>
                  </a:lnTo>
                  <a:lnTo>
                    <a:pt x="1957666" y="266369"/>
                  </a:lnTo>
                  <a:lnTo>
                    <a:pt x="1962797" y="245110"/>
                  </a:lnTo>
                  <a:lnTo>
                    <a:pt x="1975015" y="228625"/>
                  </a:lnTo>
                  <a:lnTo>
                    <a:pt x="1989518" y="216725"/>
                  </a:lnTo>
                  <a:lnTo>
                    <a:pt x="2001520" y="209207"/>
                  </a:lnTo>
                  <a:lnTo>
                    <a:pt x="2001164" y="249834"/>
                  </a:lnTo>
                  <a:lnTo>
                    <a:pt x="2002612" y="259384"/>
                  </a:lnTo>
                  <a:lnTo>
                    <a:pt x="2007095" y="266369"/>
                  </a:lnTo>
                  <a:lnTo>
                    <a:pt x="2014816" y="270662"/>
                  </a:lnTo>
                  <a:lnTo>
                    <a:pt x="2025967" y="272122"/>
                  </a:lnTo>
                  <a:lnTo>
                    <a:pt x="2039683" y="269265"/>
                  </a:lnTo>
                  <a:lnTo>
                    <a:pt x="2046732" y="262509"/>
                  </a:lnTo>
                  <a:lnTo>
                    <a:pt x="2049322" y="254520"/>
                  </a:lnTo>
                  <a:lnTo>
                    <a:pt x="2049691" y="248031"/>
                  </a:lnTo>
                  <a:lnTo>
                    <a:pt x="2049564" y="237070"/>
                  </a:lnTo>
                  <a:lnTo>
                    <a:pt x="2048637" y="203949"/>
                  </a:lnTo>
                  <a:lnTo>
                    <a:pt x="2047900" y="190157"/>
                  </a:lnTo>
                  <a:lnTo>
                    <a:pt x="2063902" y="185077"/>
                  </a:lnTo>
                  <a:lnTo>
                    <a:pt x="2079447" y="180809"/>
                  </a:lnTo>
                  <a:lnTo>
                    <a:pt x="2107196" y="174434"/>
                  </a:lnTo>
                  <a:lnTo>
                    <a:pt x="2115032" y="171284"/>
                  </a:lnTo>
                  <a:lnTo>
                    <a:pt x="2120569" y="165989"/>
                  </a:lnTo>
                  <a:lnTo>
                    <a:pt x="2122665" y="157441"/>
                  </a:lnTo>
                  <a:lnTo>
                    <a:pt x="2122665" y="149186"/>
                  </a:lnTo>
                  <a:lnTo>
                    <a:pt x="2117636" y="138391"/>
                  </a:lnTo>
                  <a:lnTo>
                    <a:pt x="2106130" y="138391"/>
                  </a:lnTo>
                  <a:lnTo>
                    <a:pt x="2094471" y="141351"/>
                  </a:lnTo>
                  <a:lnTo>
                    <a:pt x="2075942" y="148234"/>
                  </a:lnTo>
                  <a:lnTo>
                    <a:pt x="2042502" y="162115"/>
                  </a:lnTo>
                  <a:lnTo>
                    <a:pt x="2028177" y="137388"/>
                  </a:lnTo>
                  <a:lnTo>
                    <a:pt x="2010067" y="124688"/>
                  </a:lnTo>
                  <a:lnTo>
                    <a:pt x="1993163" y="120015"/>
                  </a:lnTo>
                  <a:lnTo>
                    <a:pt x="1982470" y="119341"/>
                  </a:lnTo>
                  <a:lnTo>
                    <a:pt x="1969389" y="120446"/>
                  </a:lnTo>
                  <a:lnTo>
                    <a:pt x="1959241" y="123253"/>
                  </a:lnTo>
                  <a:lnTo>
                    <a:pt x="1951177" y="127076"/>
                  </a:lnTo>
                  <a:lnTo>
                    <a:pt x="1944370" y="131203"/>
                  </a:lnTo>
                  <a:lnTo>
                    <a:pt x="1973122" y="82308"/>
                  </a:lnTo>
                  <a:lnTo>
                    <a:pt x="2021116" y="78994"/>
                  </a:lnTo>
                  <a:lnTo>
                    <a:pt x="2086368" y="73685"/>
                  </a:lnTo>
                  <a:lnTo>
                    <a:pt x="2086368" y="55003"/>
                  </a:lnTo>
                  <a:lnTo>
                    <a:pt x="2082050" y="49961"/>
                  </a:lnTo>
                  <a:lnTo>
                    <a:pt x="2075218" y="49961"/>
                  </a:lnTo>
                  <a:lnTo>
                    <a:pt x="2068779" y="50431"/>
                  </a:lnTo>
                  <a:lnTo>
                    <a:pt x="2038553" y="53555"/>
                  </a:lnTo>
                  <a:lnTo>
                    <a:pt x="1988223" y="57518"/>
                  </a:lnTo>
                  <a:lnTo>
                    <a:pt x="1989302" y="55359"/>
                  </a:lnTo>
                  <a:lnTo>
                    <a:pt x="1995411" y="45656"/>
                  </a:lnTo>
                  <a:lnTo>
                    <a:pt x="1996490" y="43497"/>
                  </a:lnTo>
                  <a:lnTo>
                    <a:pt x="1999729" y="38100"/>
                  </a:lnTo>
                  <a:lnTo>
                    <a:pt x="2003679" y="30911"/>
                  </a:lnTo>
                  <a:lnTo>
                    <a:pt x="2003679" y="25514"/>
                  </a:lnTo>
                  <a:lnTo>
                    <a:pt x="1999856" y="14719"/>
                  </a:lnTo>
                  <a:lnTo>
                    <a:pt x="1990877" y="8140"/>
                  </a:lnTo>
                  <a:lnTo>
                    <a:pt x="1980476" y="4851"/>
                  </a:lnTo>
                  <a:lnTo>
                    <a:pt x="1972411" y="3949"/>
                  </a:lnTo>
                  <a:lnTo>
                    <a:pt x="1961718" y="5816"/>
                  </a:lnTo>
                  <a:lnTo>
                    <a:pt x="1954568" y="10782"/>
                  </a:lnTo>
                  <a:lnTo>
                    <a:pt x="1949513" y="17907"/>
                  </a:lnTo>
                  <a:lnTo>
                    <a:pt x="1927466" y="60744"/>
                  </a:lnTo>
                  <a:lnTo>
                    <a:pt x="1850542" y="63258"/>
                  </a:lnTo>
                  <a:lnTo>
                    <a:pt x="1848383" y="71170"/>
                  </a:lnTo>
                  <a:lnTo>
                    <a:pt x="1848383" y="85547"/>
                  </a:lnTo>
                  <a:lnTo>
                    <a:pt x="1857019" y="87350"/>
                  </a:lnTo>
                  <a:lnTo>
                    <a:pt x="1873440" y="87122"/>
                  </a:lnTo>
                  <a:lnTo>
                    <a:pt x="1914893" y="85547"/>
                  </a:lnTo>
                  <a:lnTo>
                    <a:pt x="1884070" y="144907"/>
                  </a:lnTo>
                  <a:lnTo>
                    <a:pt x="1854492" y="204495"/>
                  </a:lnTo>
                  <a:lnTo>
                    <a:pt x="1849145" y="216877"/>
                  </a:lnTo>
                  <a:lnTo>
                    <a:pt x="1846948" y="225031"/>
                  </a:lnTo>
                  <a:lnTo>
                    <a:pt x="1849539" y="234048"/>
                  </a:lnTo>
                  <a:lnTo>
                    <a:pt x="1856028" y="240576"/>
                  </a:lnTo>
                  <a:lnTo>
                    <a:pt x="1864550" y="244538"/>
                  </a:lnTo>
                  <a:lnTo>
                    <a:pt x="1873199" y="245872"/>
                  </a:lnTo>
                  <a:lnTo>
                    <a:pt x="1882025" y="244805"/>
                  </a:lnTo>
                  <a:lnTo>
                    <a:pt x="1888566" y="239991"/>
                  </a:lnTo>
                  <a:lnTo>
                    <a:pt x="1895233" y="229044"/>
                  </a:lnTo>
                  <a:lnTo>
                    <a:pt x="1914829" y="188201"/>
                  </a:lnTo>
                  <a:lnTo>
                    <a:pt x="1928279" y="167474"/>
                  </a:lnTo>
                  <a:lnTo>
                    <a:pt x="1945919" y="151790"/>
                  </a:lnTo>
                  <a:lnTo>
                    <a:pt x="1968817" y="145580"/>
                  </a:lnTo>
                  <a:lnTo>
                    <a:pt x="1983867" y="149529"/>
                  </a:lnTo>
                  <a:lnTo>
                    <a:pt x="1992947" y="159118"/>
                  </a:lnTo>
                  <a:lnTo>
                    <a:pt x="1997773" y="170916"/>
                  </a:lnTo>
                  <a:lnTo>
                    <a:pt x="2000084" y="181533"/>
                  </a:lnTo>
                  <a:lnTo>
                    <a:pt x="1986889" y="187642"/>
                  </a:lnTo>
                  <a:lnTo>
                    <a:pt x="1974837" y="194297"/>
                  </a:lnTo>
                  <a:lnTo>
                    <a:pt x="1931797" y="227228"/>
                  </a:lnTo>
                  <a:lnTo>
                    <a:pt x="1909495" y="275361"/>
                  </a:lnTo>
                  <a:lnTo>
                    <a:pt x="1919859" y="305155"/>
                  </a:lnTo>
                  <a:lnTo>
                    <a:pt x="1947329" y="320916"/>
                  </a:lnTo>
                  <a:lnTo>
                    <a:pt x="1986534" y="327113"/>
                  </a:lnTo>
                  <a:lnTo>
                    <a:pt x="2032076" y="328193"/>
                  </a:lnTo>
                  <a:lnTo>
                    <a:pt x="2048560" y="327952"/>
                  </a:lnTo>
                  <a:lnTo>
                    <a:pt x="2069058" y="327304"/>
                  </a:lnTo>
                  <a:lnTo>
                    <a:pt x="2089759" y="326377"/>
                  </a:lnTo>
                  <a:lnTo>
                    <a:pt x="2123389" y="324243"/>
                  </a:lnTo>
                  <a:lnTo>
                    <a:pt x="2123389" y="306628"/>
                  </a:lnTo>
                  <a:close/>
                </a:path>
                <a:path w="3434715" h="1141730">
                  <a:moveTo>
                    <a:pt x="2210346" y="526884"/>
                  </a:moveTo>
                  <a:lnTo>
                    <a:pt x="2209304" y="517893"/>
                  </a:lnTo>
                  <a:lnTo>
                    <a:pt x="2205266" y="509676"/>
                  </a:lnTo>
                  <a:lnTo>
                    <a:pt x="2196846" y="503682"/>
                  </a:lnTo>
                  <a:lnTo>
                    <a:pt x="2182672" y="501357"/>
                  </a:lnTo>
                  <a:lnTo>
                    <a:pt x="2170658" y="502970"/>
                  </a:lnTo>
                  <a:lnTo>
                    <a:pt x="2162124" y="507784"/>
                  </a:lnTo>
                  <a:lnTo>
                    <a:pt x="2157031" y="515772"/>
                  </a:lnTo>
                  <a:lnTo>
                    <a:pt x="2155342" y="526884"/>
                  </a:lnTo>
                  <a:lnTo>
                    <a:pt x="2155342" y="557072"/>
                  </a:lnTo>
                  <a:lnTo>
                    <a:pt x="2153335" y="590257"/>
                  </a:lnTo>
                  <a:lnTo>
                    <a:pt x="2142540" y="628700"/>
                  </a:lnTo>
                  <a:lnTo>
                    <a:pt x="2115769" y="664857"/>
                  </a:lnTo>
                  <a:lnTo>
                    <a:pt x="2065845" y="691172"/>
                  </a:lnTo>
                  <a:lnTo>
                    <a:pt x="2050745" y="695477"/>
                  </a:lnTo>
                  <a:lnTo>
                    <a:pt x="2050745" y="708063"/>
                  </a:lnTo>
                  <a:lnTo>
                    <a:pt x="2053615" y="715606"/>
                  </a:lnTo>
                  <a:lnTo>
                    <a:pt x="2062962" y="715606"/>
                  </a:lnTo>
                  <a:lnTo>
                    <a:pt x="2122157" y="696798"/>
                  </a:lnTo>
                  <a:lnTo>
                    <a:pt x="2183650" y="649693"/>
                  </a:lnTo>
                  <a:lnTo>
                    <a:pt x="2201354" y="614502"/>
                  </a:lnTo>
                  <a:lnTo>
                    <a:pt x="2210308" y="545604"/>
                  </a:lnTo>
                  <a:lnTo>
                    <a:pt x="2210346" y="526884"/>
                  </a:lnTo>
                  <a:close/>
                </a:path>
                <a:path w="3434715" h="1141730">
                  <a:moveTo>
                    <a:pt x="2343708" y="463257"/>
                  </a:moveTo>
                  <a:lnTo>
                    <a:pt x="2342261" y="456057"/>
                  </a:lnTo>
                  <a:lnTo>
                    <a:pt x="2338133" y="450367"/>
                  </a:lnTo>
                  <a:lnTo>
                    <a:pt x="2331580" y="446633"/>
                  </a:lnTo>
                  <a:lnTo>
                    <a:pt x="2322868" y="445287"/>
                  </a:lnTo>
                  <a:lnTo>
                    <a:pt x="2055050" y="445287"/>
                  </a:lnTo>
                  <a:lnTo>
                    <a:pt x="2044992" y="445998"/>
                  </a:lnTo>
                  <a:lnTo>
                    <a:pt x="2044992" y="465416"/>
                  </a:lnTo>
                  <a:lnTo>
                    <a:pt x="2051456" y="468287"/>
                  </a:lnTo>
                  <a:lnTo>
                    <a:pt x="2277211" y="468287"/>
                  </a:lnTo>
                  <a:lnTo>
                    <a:pt x="2277211" y="473684"/>
                  </a:lnTo>
                  <a:lnTo>
                    <a:pt x="2259812" y="516585"/>
                  </a:lnTo>
                  <a:lnTo>
                    <a:pt x="2232279" y="557072"/>
                  </a:lnTo>
                  <a:lnTo>
                    <a:pt x="2227961" y="562114"/>
                  </a:lnTo>
                  <a:lnTo>
                    <a:pt x="2225446" y="565353"/>
                  </a:lnTo>
                  <a:lnTo>
                    <a:pt x="2225446" y="576135"/>
                  </a:lnTo>
                  <a:lnTo>
                    <a:pt x="2230844" y="582599"/>
                  </a:lnTo>
                  <a:lnTo>
                    <a:pt x="2238032" y="582599"/>
                  </a:lnTo>
                  <a:lnTo>
                    <a:pt x="2262416" y="567690"/>
                  </a:lnTo>
                  <a:lnTo>
                    <a:pt x="2297874" y="532904"/>
                  </a:lnTo>
                  <a:lnTo>
                    <a:pt x="2329815" y="493128"/>
                  </a:lnTo>
                  <a:lnTo>
                    <a:pt x="2343708" y="463257"/>
                  </a:lnTo>
                  <a:close/>
                </a:path>
                <a:path w="3434715" h="1141730">
                  <a:moveTo>
                    <a:pt x="2448102" y="917879"/>
                  </a:moveTo>
                  <a:lnTo>
                    <a:pt x="2438044" y="918235"/>
                  </a:lnTo>
                  <a:lnTo>
                    <a:pt x="2388438" y="918591"/>
                  </a:lnTo>
                  <a:lnTo>
                    <a:pt x="2388438" y="891286"/>
                  </a:lnTo>
                  <a:lnTo>
                    <a:pt x="2387714" y="846340"/>
                  </a:lnTo>
                  <a:lnTo>
                    <a:pt x="2387104" y="838212"/>
                  </a:lnTo>
                  <a:lnTo>
                    <a:pt x="2384171" y="829767"/>
                  </a:lnTo>
                  <a:lnTo>
                    <a:pt x="2376449" y="823137"/>
                  </a:lnTo>
                  <a:lnTo>
                    <a:pt x="2361476" y="820458"/>
                  </a:lnTo>
                  <a:lnTo>
                    <a:pt x="2347137" y="823506"/>
                  </a:lnTo>
                  <a:lnTo>
                    <a:pt x="2339771" y="830757"/>
                  </a:lnTo>
                  <a:lnTo>
                    <a:pt x="2337066" y="839419"/>
                  </a:lnTo>
                  <a:lnTo>
                    <a:pt x="2336673" y="846696"/>
                  </a:lnTo>
                  <a:lnTo>
                    <a:pt x="2337752" y="919314"/>
                  </a:lnTo>
                  <a:lnTo>
                    <a:pt x="2251837" y="921118"/>
                  </a:lnTo>
                  <a:lnTo>
                    <a:pt x="2253627" y="860361"/>
                  </a:lnTo>
                  <a:lnTo>
                    <a:pt x="2253208" y="852309"/>
                  </a:lnTo>
                  <a:lnTo>
                    <a:pt x="2250262" y="843330"/>
                  </a:lnTo>
                  <a:lnTo>
                    <a:pt x="2242261" y="836053"/>
                  </a:lnTo>
                  <a:lnTo>
                    <a:pt x="2226665" y="833043"/>
                  </a:lnTo>
                  <a:lnTo>
                    <a:pt x="2211705" y="835964"/>
                  </a:lnTo>
                  <a:lnTo>
                    <a:pt x="2203970" y="844283"/>
                  </a:lnTo>
                  <a:lnTo>
                    <a:pt x="2201037" y="857313"/>
                  </a:lnTo>
                  <a:lnTo>
                    <a:pt x="2200427" y="874382"/>
                  </a:lnTo>
                  <a:lnTo>
                    <a:pt x="2200071" y="922553"/>
                  </a:lnTo>
                  <a:lnTo>
                    <a:pt x="2151189" y="924356"/>
                  </a:lnTo>
                  <a:lnTo>
                    <a:pt x="2147582" y="924356"/>
                  </a:lnTo>
                  <a:lnTo>
                    <a:pt x="2138603" y="925068"/>
                  </a:lnTo>
                  <a:lnTo>
                    <a:pt x="2138603" y="944118"/>
                  </a:lnTo>
                  <a:lnTo>
                    <a:pt x="2142921" y="949515"/>
                  </a:lnTo>
                  <a:lnTo>
                    <a:pt x="2151189" y="949515"/>
                  </a:lnTo>
                  <a:lnTo>
                    <a:pt x="2189848" y="947242"/>
                  </a:lnTo>
                  <a:lnTo>
                    <a:pt x="2200071" y="947000"/>
                  </a:lnTo>
                  <a:lnTo>
                    <a:pt x="2199665" y="964209"/>
                  </a:lnTo>
                  <a:lnTo>
                    <a:pt x="2199360" y="1022845"/>
                  </a:lnTo>
                  <a:lnTo>
                    <a:pt x="2206904" y="1082090"/>
                  </a:lnTo>
                  <a:lnTo>
                    <a:pt x="2230005" y="1113929"/>
                  </a:lnTo>
                  <a:lnTo>
                    <a:pt x="2269426" y="1126832"/>
                  </a:lnTo>
                  <a:lnTo>
                    <a:pt x="2325890" y="1129245"/>
                  </a:lnTo>
                  <a:lnTo>
                    <a:pt x="2348407" y="1129131"/>
                  </a:lnTo>
                  <a:lnTo>
                    <a:pt x="2387765" y="1128344"/>
                  </a:lnTo>
                  <a:lnTo>
                    <a:pt x="2414320" y="1126731"/>
                  </a:lnTo>
                  <a:lnTo>
                    <a:pt x="2414320" y="1107325"/>
                  </a:lnTo>
                  <a:lnTo>
                    <a:pt x="2409279" y="1101204"/>
                  </a:lnTo>
                  <a:lnTo>
                    <a:pt x="2398496" y="1101204"/>
                  </a:lnTo>
                  <a:lnTo>
                    <a:pt x="2385911" y="1102652"/>
                  </a:lnTo>
                  <a:lnTo>
                    <a:pt x="2372233" y="1103922"/>
                  </a:lnTo>
                  <a:lnTo>
                    <a:pt x="2344280" y="1105598"/>
                  </a:lnTo>
                  <a:lnTo>
                    <a:pt x="2331643" y="1105890"/>
                  </a:lnTo>
                  <a:lnTo>
                    <a:pt x="2286546" y="1099642"/>
                  </a:lnTo>
                  <a:lnTo>
                    <a:pt x="2262352" y="1081455"/>
                  </a:lnTo>
                  <a:lnTo>
                    <a:pt x="2252573" y="1052207"/>
                  </a:lnTo>
                  <a:lnTo>
                    <a:pt x="2250757" y="1012774"/>
                  </a:lnTo>
                  <a:lnTo>
                    <a:pt x="2251481" y="944841"/>
                  </a:lnTo>
                  <a:lnTo>
                    <a:pt x="2290483" y="943813"/>
                  </a:lnTo>
                  <a:lnTo>
                    <a:pt x="2338108" y="943038"/>
                  </a:lnTo>
                  <a:lnTo>
                    <a:pt x="2338108" y="954544"/>
                  </a:lnTo>
                  <a:lnTo>
                    <a:pt x="2337435" y="995286"/>
                  </a:lnTo>
                  <a:lnTo>
                    <a:pt x="2307552" y="1025004"/>
                  </a:lnTo>
                  <a:lnTo>
                    <a:pt x="2300008" y="1025004"/>
                  </a:lnTo>
                  <a:lnTo>
                    <a:pt x="2295334" y="1030033"/>
                  </a:lnTo>
                  <a:lnTo>
                    <a:pt x="2295334" y="1037945"/>
                  </a:lnTo>
                  <a:lnTo>
                    <a:pt x="2297061" y="1045438"/>
                  </a:lnTo>
                  <a:lnTo>
                    <a:pt x="2302116" y="1049274"/>
                  </a:lnTo>
                  <a:lnTo>
                    <a:pt x="2310346" y="1050683"/>
                  </a:lnTo>
                  <a:lnTo>
                    <a:pt x="2321572" y="1050886"/>
                  </a:lnTo>
                  <a:lnTo>
                    <a:pt x="2360841" y="1047381"/>
                  </a:lnTo>
                  <a:lnTo>
                    <a:pt x="2380894" y="1032471"/>
                  </a:lnTo>
                  <a:lnTo>
                    <a:pt x="2388006" y="999629"/>
                  </a:lnTo>
                  <a:lnTo>
                    <a:pt x="2388438" y="942327"/>
                  </a:lnTo>
                  <a:lnTo>
                    <a:pt x="2448102" y="942327"/>
                  </a:lnTo>
                  <a:lnTo>
                    <a:pt x="2448102" y="917879"/>
                  </a:lnTo>
                  <a:close/>
                </a:path>
                <a:path w="3434715" h="1141730">
                  <a:moveTo>
                    <a:pt x="2481669" y="549173"/>
                  </a:moveTo>
                  <a:lnTo>
                    <a:pt x="2448242" y="517550"/>
                  </a:lnTo>
                  <a:lnTo>
                    <a:pt x="2409558" y="500138"/>
                  </a:lnTo>
                  <a:lnTo>
                    <a:pt x="2404021" y="498843"/>
                  </a:lnTo>
                  <a:lnTo>
                    <a:pt x="2398623" y="498843"/>
                  </a:lnTo>
                  <a:lnTo>
                    <a:pt x="2393950" y="503161"/>
                  </a:lnTo>
                  <a:lnTo>
                    <a:pt x="2393950" y="512152"/>
                  </a:lnTo>
                  <a:lnTo>
                    <a:pt x="2399703" y="517906"/>
                  </a:lnTo>
                  <a:lnTo>
                    <a:pt x="2407399" y="525881"/>
                  </a:lnTo>
                  <a:lnTo>
                    <a:pt x="2415743" y="535330"/>
                  </a:lnTo>
                  <a:lnTo>
                    <a:pt x="2424430" y="546404"/>
                  </a:lnTo>
                  <a:lnTo>
                    <a:pt x="2433142" y="559244"/>
                  </a:lnTo>
                  <a:lnTo>
                    <a:pt x="2438577" y="567512"/>
                  </a:lnTo>
                  <a:lnTo>
                    <a:pt x="2443238" y="573074"/>
                  </a:lnTo>
                  <a:lnTo>
                    <a:pt x="2448242" y="576224"/>
                  </a:lnTo>
                  <a:lnTo>
                    <a:pt x="2454706" y="577215"/>
                  </a:lnTo>
                  <a:lnTo>
                    <a:pt x="2464828" y="574802"/>
                  </a:lnTo>
                  <a:lnTo>
                    <a:pt x="2473439" y="568452"/>
                  </a:lnTo>
                  <a:lnTo>
                    <a:pt x="2479421" y="559460"/>
                  </a:lnTo>
                  <a:lnTo>
                    <a:pt x="2481669" y="549173"/>
                  </a:lnTo>
                  <a:close/>
                </a:path>
                <a:path w="3434715" h="1141730">
                  <a:moveTo>
                    <a:pt x="2493060" y="456615"/>
                  </a:moveTo>
                  <a:lnTo>
                    <a:pt x="2461526" y="424434"/>
                  </a:lnTo>
                  <a:lnTo>
                    <a:pt x="2424074" y="407695"/>
                  </a:lnTo>
                  <a:lnTo>
                    <a:pt x="2418397" y="406463"/>
                  </a:lnTo>
                  <a:lnTo>
                    <a:pt x="2412644" y="406463"/>
                  </a:lnTo>
                  <a:lnTo>
                    <a:pt x="2408326" y="411137"/>
                  </a:lnTo>
                  <a:lnTo>
                    <a:pt x="2408326" y="420128"/>
                  </a:lnTo>
                  <a:lnTo>
                    <a:pt x="2409774" y="421563"/>
                  </a:lnTo>
                  <a:lnTo>
                    <a:pt x="2411565" y="422998"/>
                  </a:lnTo>
                  <a:lnTo>
                    <a:pt x="2425966" y="437934"/>
                  </a:lnTo>
                  <a:lnTo>
                    <a:pt x="2435656" y="449199"/>
                  </a:lnTo>
                  <a:lnTo>
                    <a:pt x="2441283" y="456615"/>
                  </a:lnTo>
                  <a:lnTo>
                    <a:pt x="2443556" y="460032"/>
                  </a:lnTo>
                  <a:lnTo>
                    <a:pt x="2450312" y="470598"/>
                  </a:lnTo>
                  <a:lnTo>
                    <a:pt x="2455773" y="477723"/>
                  </a:lnTo>
                  <a:lnTo>
                    <a:pt x="2461247" y="481761"/>
                  </a:lnTo>
                  <a:lnTo>
                    <a:pt x="2468003" y="483031"/>
                  </a:lnTo>
                  <a:lnTo>
                    <a:pt x="2477554" y="480631"/>
                  </a:lnTo>
                  <a:lnTo>
                    <a:pt x="2485580" y="474395"/>
                  </a:lnTo>
                  <a:lnTo>
                    <a:pt x="2491117" y="465734"/>
                  </a:lnTo>
                  <a:lnTo>
                    <a:pt x="2493060" y="456615"/>
                  </a:lnTo>
                  <a:close/>
                </a:path>
                <a:path w="3434715" h="1141730">
                  <a:moveTo>
                    <a:pt x="2495677" y="583323"/>
                  </a:moveTo>
                  <a:lnTo>
                    <a:pt x="2491727" y="578294"/>
                  </a:lnTo>
                  <a:lnTo>
                    <a:pt x="2482024" y="578294"/>
                  </a:lnTo>
                  <a:lnTo>
                    <a:pt x="2479865" y="579374"/>
                  </a:lnTo>
                  <a:lnTo>
                    <a:pt x="2477351" y="584047"/>
                  </a:lnTo>
                  <a:lnTo>
                    <a:pt x="2459964" y="615772"/>
                  </a:lnTo>
                  <a:lnTo>
                    <a:pt x="2445575" y="640562"/>
                  </a:lnTo>
                  <a:lnTo>
                    <a:pt x="2430996" y="662800"/>
                  </a:lnTo>
                  <a:lnTo>
                    <a:pt x="2413012" y="686854"/>
                  </a:lnTo>
                  <a:lnTo>
                    <a:pt x="2405151" y="696874"/>
                  </a:lnTo>
                  <a:lnTo>
                    <a:pt x="2400820" y="702856"/>
                  </a:lnTo>
                  <a:lnTo>
                    <a:pt x="2399004" y="706666"/>
                  </a:lnTo>
                  <a:lnTo>
                    <a:pt x="2398623" y="710222"/>
                  </a:lnTo>
                  <a:lnTo>
                    <a:pt x="2400604" y="718959"/>
                  </a:lnTo>
                  <a:lnTo>
                    <a:pt x="2406129" y="727341"/>
                  </a:lnTo>
                  <a:lnTo>
                    <a:pt x="2414778" y="733793"/>
                  </a:lnTo>
                  <a:lnTo>
                    <a:pt x="2415286" y="733793"/>
                  </a:lnTo>
                  <a:lnTo>
                    <a:pt x="2425230" y="736104"/>
                  </a:lnTo>
                  <a:lnTo>
                    <a:pt x="2457577" y="692975"/>
                  </a:lnTo>
                  <a:lnTo>
                    <a:pt x="2472474" y="657212"/>
                  </a:lnTo>
                  <a:lnTo>
                    <a:pt x="2492705" y="599287"/>
                  </a:lnTo>
                  <a:lnTo>
                    <a:pt x="2495677" y="587997"/>
                  </a:lnTo>
                  <a:lnTo>
                    <a:pt x="2495677" y="583323"/>
                  </a:lnTo>
                  <a:close/>
                </a:path>
                <a:path w="3434715" h="1141730">
                  <a:moveTo>
                    <a:pt x="2513342" y="27317"/>
                  </a:moveTo>
                  <a:lnTo>
                    <a:pt x="2505799" y="26250"/>
                  </a:lnTo>
                  <a:lnTo>
                    <a:pt x="2431389" y="26250"/>
                  </a:lnTo>
                  <a:lnTo>
                    <a:pt x="2431008" y="19685"/>
                  </a:lnTo>
                  <a:lnTo>
                    <a:pt x="2430945" y="19380"/>
                  </a:lnTo>
                  <a:lnTo>
                    <a:pt x="2428329" y="11188"/>
                  </a:lnTo>
                  <a:lnTo>
                    <a:pt x="2428278" y="11049"/>
                  </a:lnTo>
                  <a:lnTo>
                    <a:pt x="2420975" y="3848"/>
                  </a:lnTo>
                  <a:lnTo>
                    <a:pt x="2421166" y="3848"/>
                  </a:lnTo>
                  <a:lnTo>
                    <a:pt x="2406586" y="723"/>
                  </a:lnTo>
                  <a:lnTo>
                    <a:pt x="2392451" y="3848"/>
                  </a:lnTo>
                  <a:lnTo>
                    <a:pt x="2385187" y="11188"/>
                  </a:lnTo>
                  <a:lnTo>
                    <a:pt x="2382609" y="19380"/>
                  </a:lnTo>
                  <a:lnTo>
                    <a:pt x="2382520" y="19685"/>
                  </a:lnTo>
                  <a:lnTo>
                    <a:pt x="2382139" y="26250"/>
                  </a:lnTo>
                  <a:lnTo>
                    <a:pt x="2312035" y="26250"/>
                  </a:lnTo>
                  <a:lnTo>
                    <a:pt x="2301824" y="3848"/>
                  </a:lnTo>
                  <a:lnTo>
                    <a:pt x="2302192" y="3848"/>
                  </a:lnTo>
                  <a:lnTo>
                    <a:pt x="2287600" y="723"/>
                  </a:lnTo>
                  <a:lnTo>
                    <a:pt x="2273668" y="3848"/>
                  </a:lnTo>
                  <a:lnTo>
                    <a:pt x="2266531" y="11188"/>
                  </a:lnTo>
                  <a:lnTo>
                    <a:pt x="2263991" y="19380"/>
                  </a:lnTo>
                  <a:lnTo>
                    <a:pt x="2263889" y="19685"/>
                  </a:lnTo>
                  <a:lnTo>
                    <a:pt x="2263521" y="26250"/>
                  </a:lnTo>
                  <a:lnTo>
                    <a:pt x="2187308" y="26250"/>
                  </a:lnTo>
                  <a:lnTo>
                    <a:pt x="2179040" y="26962"/>
                  </a:lnTo>
                  <a:lnTo>
                    <a:pt x="2179040" y="44945"/>
                  </a:lnTo>
                  <a:lnTo>
                    <a:pt x="2186940" y="46024"/>
                  </a:lnTo>
                  <a:lnTo>
                    <a:pt x="2263521" y="46024"/>
                  </a:lnTo>
                  <a:lnTo>
                    <a:pt x="2263876" y="52997"/>
                  </a:lnTo>
                  <a:lnTo>
                    <a:pt x="2287955" y="72263"/>
                  </a:lnTo>
                  <a:lnTo>
                    <a:pt x="2301646" y="69215"/>
                  </a:lnTo>
                  <a:lnTo>
                    <a:pt x="2301824" y="69215"/>
                  </a:lnTo>
                  <a:lnTo>
                    <a:pt x="2309025" y="61836"/>
                  </a:lnTo>
                  <a:lnTo>
                    <a:pt x="2311603" y="53301"/>
                  </a:lnTo>
                  <a:lnTo>
                    <a:pt x="2311666" y="52997"/>
                  </a:lnTo>
                  <a:lnTo>
                    <a:pt x="2312035" y="46024"/>
                  </a:lnTo>
                  <a:lnTo>
                    <a:pt x="2382139" y="46024"/>
                  </a:lnTo>
                  <a:lnTo>
                    <a:pt x="2382520" y="52997"/>
                  </a:lnTo>
                  <a:lnTo>
                    <a:pt x="2382570" y="53301"/>
                  </a:lnTo>
                  <a:lnTo>
                    <a:pt x="2385237" y="61696"/>
                  </a:lnTo>
                  <a:lnTo>
                    <a:pt x="2385276" y="61836"/>
                  </a:lnTo>
                  <a:lnTo>
                    <a:pt x="2392794" y="69215"/>
                  </a:lnTo>
                  <a:lnTo>
                    <a:pt x="2392984" y="69215"/>
                  </a:lnTo>
                  <a:lnTo>
                    <a:pt x="2407297" y="72263"/>
                  </a:lnTo>
                  <a:lnTo>
                    <a:pt x="2420772" y="69215"/>
                  </a:lnTo>
                  <a:lnTo>
                    <a:pt x="2421115" y="69215"/>
                  </a:lnTo>
                  <a:lnTo>
                    <a:pt x="2428367" y="61696"/>
                  </a:lnTo>
                  <a:lnTo>
                    <a:pt x="2430919" y="53301"/>
                  </a:lnTo>
                  <a:lnTo>
                    <a:pt x="2431008" y="52997"/>
                  </a:lnTo>
                  <a:lnTo>
                    <a:pt x="2431389" y="46024"/>
                  </a:lnTo>
                  <a:lnTo>
                    <a:pt x="2505443" y="46024"/>
                  </a:lnTo>
                  <a:lnTo>
                    <a:pt x="2513342" y="44945"/>
                  </a:lnTo>
                  <a:lnTo>
                    <a:pt x="2513342" y="27317"/>
                  </a:lnTo>
                  <a:close/>
                </a:path>
                <a:path w="3434715" h="1141730">
                  <a:moveTo>
                    <a:pt x="2518016" y="255231"/>
                  </a:moveTo>
                  <a:lnTo>
                    <a:pt x="2512987" y="253072"/>
                  </a:lnTo>
                  <a:lnTo>
                    <a:pt x="2510117" y="251993"/>
                  </a:lnTo>
                  <a:lnTo>
                    <a:pt x="2498979" y="246964"/>
                  </a:lnTo>
                  <a:lnTo>
                    <a:pt x="2451620" y="218071"/>
                  </a:lnTo>
                  <a:lnTo>
                    <a:pt x="2437854" y="204190"/>
                  </a:lnTo>
                  <a:lnTo>
                    <a:pt x="2505087" y="204190"/>
                  </a:lnTo>
                  <a:lnTo>
                    <a:pt x="2513342" y="203111"/>
                  </a:lnTo>
                  <a:lnTo>
                    <a:pt x="2513342" y="185127"/>
                  </a:lnTo>
                  <a:lnTo>
                    <a:pt x="2505087" y="184061"/>
                  </a:lnTo>
                  <a:lnTo>
                    <a:pt x="2422042" y="184061"/>
                  </a:lnTo>
                  <a:lnTo>
                    <a:pt x="2422042" y="235458"/>
                  </a:lnTo>
                  <a:lnTo>
                    <a:pt x="2356256" y="235458"/>
                  </a:lnTo>
                  <a:lnTo>
                    <a:pt x="2356967" y="233299"/>
                  </a:lnTo>
                  <a:lnTo>
                    <a:pt x="2357691" y="229704"/>
                  </a:lnTo>
                  <a:lnTo>
                    <a:pt x="2357691" y="224675"/>
                  </a:lnTo>
                  <a:lnTo>
                    <a:pt x="2331453" y="205981"/>
                  </a:lnTo>
                  <a:lnTo>
                    <a:pt x="2324963" y="206540"/>
                  </a:lnTo>
                  <a:lnTo>
                    <a:pt x="2317839" y="208902"/>
                  </a:lnTo>
                  <a:lnTo>
                    <a:pt x="2311577" y="214020"/>
                  </a:lnTo>
                  <a:lnTo>
                    <a:pt x="2307729" y="222872"/>
                  </a:lnTo>
                  <a:lnTo>
                    <a:pt x="2305926" y="232219"/>
                  </a:lnTo>
                  <a:lnTo>
                    <a:pt x="2305570" y="233299"/>
                  </a:lnTo>
                  <a:lnTo>
                    <a:pt x="2305215" y="235458"/>
                  </a:lnTo>
                  <a:lnTo>
                    <a:pt x="2266023" y="235458"/>
                  </a:lnTo>
                  <a:lnTo>
                    <a:pt x="2279535" y="227126"/>
                  </a:lnTo>
                  <a:lnTo>
                    <a:pt x="2289175" y="220649"/>
                  </a:lnTo>
                  <a:lnTo>
                    <a:pt x="2298065" y="213728"/>
                  </a:lnTo>
                  <a:lnTo>
                    <a:pt x="2309164" y="204190"/>
                  </a:lnTo>
                  <a:lnTo>
                    <a:pt x="2381415" y="204190"/>
                  </a:lnTo>
                  <a:lnTo>
                    <a:pt x="2391092" y="213423"/>
                  </a:lnTo>
                  <a:lnTo>
                    <a:pt x="2401455" y="221716"/>
                  </a:lnTo>
                  <a:lnTo>
                    <a:pt x="2411946" y="229057"/>
                  </a:lnTo>
                  <a:lnTo>
                    <a:pt x="2422042" y="235458"/>
                  </a:lnTo>
                  <a:lnTo>
                    <a:pt x="2422042" y="184061"/>
                  </a:lnTo>
                  <a:lnTo>
                    <a:pt x="2329294" y="184061"/>
                  </a:lnTo>
                  <a:lnTo>
                    <a:pt x="2335047" y="177584"/>
                  </a:lnTo>
                  <a:lnTo>
                    <a:pt x="2338286" y="173278"/>
                  </a:lnTo>
                  <a:lnTo>
                    <a:pt x="2341880" y="167881"/>
                  </a:lnTo>
                  <a:lnTo>
                    <a:pt x="2436418" y="167881"/>
                  </a:lnTo>
                  <a:lnTo>
                    <a:pt x="2448179" y="166585"/>
                  </a:lnTo>
                  <a:lnTo>
                    <a:pt x="2458301" y="162166"/>
                  </a:lnTo>
                  <a:lnTo>
                    <a:pt x="2465374" y="153771"/>
                  </a:lnTo>
                  <a:lnTo>
                    <a:pt x="2466594" y="147751"/>
                  </a:lnTo>
                  <a:lnTo>
                    <a:pt x="2468054" y="140550"/>
                  </a:lnTo>
                  <a:lnTo>
                    <a:pt x="2468054" y="130492"/>
                  </a:lnTo>
                  <a:lnTo>
                    <a:pt x="2468054" y="110363"/>
                  </a:lnTo>
                  <a:lnTo>
                    <a:pt x="2468054" y="102450"/>
                  </a:lnTo>
                  <a:lnTo>
                    <a:pt x="2466632" y="94907"/>
                  </a:lnTo>
                  <a:lnTo>
                    <a:pt x="2465679" y="89839"/>
                  </a:lnTo>
                  <a:lnTo>
                    <a:pt x="2459113" y="81368"/>
                  </a:lnTo>
                  <a:lnTo>
                    <a:pt x="2449093" y="76619"/>
                  </a:lnTo>
                  <a:lnTo>
                    <a:pt x="2436418" y="75133"/>
                  </a:lnTo>
                  <a:lnTo>
                    <a:pt x="2419159" y="75133"/>
                  </a:lnTo>
                  <a:lnTo>
                    <a:pt x="2419159" y="97421"/>
                  </a:lnTo>
                  <a:lnTo>
                    <a:pt x="2419159" y="110363"/>
                  </a:lnTo>
                  <a:lnTo>
                    <a:pt x="2419159" y="130492"/>
                  </a:lnTo>
                  <a:lnTo>
                    <a:pt x="2419159" y="145592"/>
                  </a:lnTo>
                  <a:lnTo>
                    <a:pt x="2417724" y="147751"/>
                  </a:lnTo>
                  <a:lnTo>
                    <a:pt x="2276094" y="147751"/>
                  </a:lnTo>
                  <a:lnTo>
                    <a:pt x="2274659" y="145592"/>
                  </a:lnTo>
                  <a:lnTo>
                    <a:pt x="2274659" y="130492"/>
                  </a:lnTo>
                  <a:lnTo>
                    <a:pt x="2419159" y="130492"/>
                  </a:lnTo>
                  <a:lnTo>
                    <a:pt x="2419159" y="110363"/>
                  </a:lnTo>
                  <a:lnTo>
                    <a:pt x="2274659" y="110363"/>
                  </a:lnTo>
                  <a:lnTo>
                    <a:pt x="2274659" y="97421"/>
                  </a:lnTo>
                  <a:lnTo>
                    <a:pt x="2276094" y="94907"/>
                  </a:lnTo>
                  <a:lnTo>
                    <a:pt x="2417724" y="94907"/>
                  </a:lnTo>
                  <a:lnTo>
                    <a:pt x="2419159" y="97421"/>
                  </a:lnTo>
                  <a:lnTo>
                    <a:pt x="2419159" y="75133"/>
                  </a:lnTo>
                  <a:lnTo>
                    <a:pt x="2258123" y="75133"/>
                  </a:lnTo>
                  <a:lnTo>
                    <a:pt x="2246503" y="76415"/>
                  </a:lnTo>
                  <a:lnTo>
                    <a:pt x="2236368" y="80835"/>
                  </a:lnTo>
                  <a:lnTo>
                    <a:pt x="2229205" y="89230"/>
                  </a:lnTo>
                  <a:lnTo>
                    <a:pt x="2226487" y="102450"/>
                  </a:lnTo>
                  <a:lnTo>
                    <a:pt x="2226487" y="140550"/>
                  </a:lnTo>
                  <a:lnTo>
                    <a:pt x="2228850" y="153009"/>
                  </a:lnTo>
                  <a:lnTo>
                    <a:pt x="2235428" y="161493"/>
                  </a:lnTo>
                  <a:lnTo>
                    <a:pt x="2245436" y="166331"/>
                  </a:lnTo>
                  <a:lnTo>
                    <a:pt x="2258123" y="167881"/>
                  </a:lnTo>
                  <a:lnTo>
                    <a:pt x="2277173" y="167881"/>
                  </a:lnTo>
                  <a:lnTo>
                    <a:pt x="2273935" y="173990"/>
                  </a:lnTo>
                  <a:lnTo>
                    <a:pt x="2271420" y="178663"/>
                  </a:lnTo>
                  <a:lnTo>
                    <a:pt x="2267826" y="184061"/>
                  </a:lnTo>
                  <a:lnTo>
                    <a:pt x="2187664" y="184061"/>
                  </a:lnTo>
                  <a:lnTo>
                    <a:pt x="2179040" y="185127"/>
                  </a:lnTo>
                  <a:lnTo>
                    <a:pt x="2179040" y="203111"/>
                  </a:lnTo>
                  <a:lnTo>
                    <a:pt x="2187308" y="204190"/>
                  </a:lnTo>
                  <a:lnTo>
                    <a:pt x="2250935" y="204190"/>
                  </a:lnTo>
                  <a:lnTo>
                    <a:pt x="2232609" y="220649"/>
                  </a:lnTo>
                  <a:lnTo>
                    <a:pt x="2198255" y="243205"/>
                  </a:lnTo>
                  <a:lnTo>
                    <a:pt x="2178672" y="253441"/>
                  </a:lnTo>
                  <a:lnTo>
                    <a:pt x="2174722" y="255587"/>
                  </a:lnTo>
                  <a:lnTo>
                    <a:pt x="2174722" y="267449"/>
                  </a:lnTo>
                  <a:lnTo>
                    <a:pt x="2179396" y="271767"/>
                  </a:lnTo>
                  <a:lnTo>
                    <a:pt x="2184425" y="271767"/>
                  </a:lnTo>
                  <a:lnTo>
                    <a:pt x="2192070" y="270002"/>
                  </a:lnTo>
                  <a:lnTo>
                    <a:pt x="2206802" y="264985"/>
                  </a:lnTo>
                  <a:lnTo>
                    <a:pt x="2225967" y="257060"/>
                  </a:lnTo>
                  <a:lnTo>
                    <a:pt x="2246973" y="246608"/>
                  </a:lnTo>
                  <a:lnTo>
                    <a:pt x="2248001" y="255231"/>
                  </a:lnTo>
                  <a:lnTo>
                    <a:pt x="2248052" y="255587"/>
                  </a:lnTo>
                  <a:lnTo>
                    <a:pt x="2299093" y="255587"/>
                  </a:lnTo>
                  <a:lnTo>
                    <a:pt x="2286685" y="276923"/>
                  </a:lnTo>
                  <a:lnTo>
                    <a:pt x="2268855" y="294411"/>
                  </a:lnTo>
                  <a:lnTo>
                    <a:pt x="2245563" y="307860"/>
                  </a:lnTo>
                  <a:lnTo>
                    <a:pt x="2216785" y="317055"/>
                  </a:lnTo>
                  <a:lnTo>
                    <a:pt x="2204923" y="319582"/>
                  </a:lnTo>
                  <a:lnTo>
                    <a:pt x="2204923" y="333235"/>
                  </a:lnTo>
                  <a:lnTo>
                    <a:pt x="2209228" y="337553"/>
                  </a:lnTo>
                  <a:lnTo>
                    <a:pt x="2214981" y="337553"/>
                  </a:lnTo>
                  <a:lnTo>
                    <a:pt x="2263152" y="327850"/>
                  </a:lnTo>
                  <a:lnTo>
                    <a:pt x="2311806" y="304660"/>
                  </a:lnTo>
                  <a:lnTo>
                    <a:pt x="2349423" y="255587"/>
                  </a:lnTo>
                  <a:lnTo>
                    <a:pt x="2396883" y="255587"/>
                  </a:lnTo>
                  <a:lnTo>
                    <a:pt x="2396883" y="260629"/>
                  </a:lnTo>
                  <a:lnTo>
                    <a:pt x="2396223" y="269113"/>
                  </a:lnTo>
                  <a:lnTo>
                    <a:pt x="2384831" y="309867"/>
                  </a:lnTo>
                  <a:lnTo>
                    <a:pt x="2368473" y="314185"/>
                  </a:lnTo>
                  <a:lnTo>
                    <a:pt x="2338286" y="314185"/>
                  </a:lnTo>
                  <a:lnTo>
                    <a:pt x="2330018" y="315264"/>
                  </a:lnTo>
                  <a:lnTo>
                    <a:pt x="2330018" y="332879"/>
                  </a:lnTo>
                  <a:lnTo>
                    <a:pt x="2337917" y="333959"/>
                  </a:lnTo>
                  <a:lnTo>
                    <a:pt x="2390775" y="333959"/>
                  </a:lnTo>
                  <a:lnTo>
                    <a:pt x="2409609" y="332447"/>
                  </a:lnTo>
                  <a:lnTo>
                    <a:pt x="2439822" y="292214"/>
                  </a:lnTo>
                  <a:lnTo>
                    <a:pt x="2444686" y="251637"/>
                  </a:lnTo>
                  <a:lnTo>
                    <a:pt x="2442172" y="246964"/>
                  </a:lnTo>
                  <a:lnTo>
                    <a:pt x="2464270" y="257568"/>
                  </a:lnTo>
                  <a:lnTo>
                    <a:pt x="2484221" y="265468"/>
                  </a:lnTo>
                  <a:lnTo>
                    <a:pt x="2499588" y="270408"/>
                  </a:lnTo>
                  <a:lnTo>
                    <a:pt x="2507958" y="272122"/>
                  </a:lnTo>
                  <a:lnTo>
                    <a:pt x="2513711" y="272122"/>
                  </a:lnTo>
                  <a:lnTo>
                    <a:pt x="2518016" y="267449"/>
                  </a:lnTo>
                  <a:lnTo>
                    <a:pt x="2518016" y="255231"/>
                  </a:lnTo>
                  <a:close/>
                </a:path>
                <a:path w="3434715" h="1141730">
                  <a:moveTo>
                    <a:pt x="2732938" y="511073"/>
                  </a:moveTo>
                  <a:lnTo>
                    <a:pt x="2724670" y="510349"/>
                  </a:lnTo>
                  <a:lnTo>
                    <a:pt x="2636951" y="510349"/>
                  </a:lnTo>
                  <a:lnTo>
                    <a:pt x="2636951" y="453910"/>
                  </a:lnTo>
                  <a:lnTo>
                    <a:pt x="2636951" y="450684"/>
                  </a:lnTo>
                  <a:lnTo>
                    <a:pt x="2671368" y="447763"/>
                  </a:lnTo>
                  <a:lnTo>
                    <a:pt x="2684272" y="446278"/>
                  </a:lnTo>
                  <a:lnTo>
                    <a:pt x="2694470" y="444563"/>
                  </a:lnTo>
                  <a:lnTo>
                    <a:pt x="2701671" y="443128"/>
                  </a:lnTo>
                  <a:lnTo>
                    <a:pt x="2713164" y="440613"/>
                  </a:lnTo>
                  <a:lnTo>
                    <a:pt x="2713164" y="429120"/>
                  </a:lnTo>
                  <a:lnTo>
                    <a:pt x="2690520" y="405752"/>
                  </a:lnTo>
                  <a:lnTo>
                    <a:pt x="2682875" y="407174"/>
                  </a:lnTo>
                  <a:lnTo>
                    <a:pt x="2671191" y="410413"/>
                  </a:lnTo>
                  <a:lnTo>
                    <a:pt x="2659380" y="413931"/>
                  </a:lnTo>
                  <a:lnTo>
                    <a:pt x="2651341" y="416179"/>
                  </a:lnTo>
                  <a:lnTo>
                    <a:pt x="2607602" y="425157"/>
                  </a:lnTo>
                  <a:lnTo>
                    <a:pt x="2567800" y="430631"/>
                  </a:lnTo>
                  <a:lnTo>
                    <a:pt x="2535631" y="433552"/>
                  </a:lnTo>
                  <a:lnTo>
                    <a:pt x="2514739" y="434860"/>
                  </a:lnTo>
                  <a:lnTo>
                    <a:pt x="2510421" y="435229"/>
                  </a:lnTo>
                  <a:lnTo>
                    <a:pt x="2501798" y="435584"/>
                  </a:lnTo>
                  <a:lnTo>
                    <a:pt x="2501798" y="445287"/>
                  </a:lnTo>
                  <a:lnTo>
                    <a:pt x="2503233" y="450684"/>
                  </a:lnTo>
                  <a:lnTo>
                    <a:pt x="2503347" y="451104"/>
                  </a:lnTo>
                  <a:lnTo>
                    <a:pt x="2507958" y="454101"/>
                  </a:lnTo>
                  <a:lnTo>
                    <a:pt x="2516695" y="455358"/>
                  </a:lnTo>
                  <a:lnTo>
                    <a:pt x="2535466" y="455358"/>
                  </a:lnTo>
                  <a:lnTo>
                    <a:pt x="2574264" y="454444"/>
                  </a:lnTo>
                  <a:lnTo>
                    <a:pt x="2586990" y="453910"/>
                  </a:lnTo>
                  <a:lnTo>
                    <a:pt x="2586990" y="510349"/>
                  </a:lnTo>
                  <a:lnTo>
                    <a:pt x="2494254" y="510349"/>
                  </a:lnTo>
                  <a:lnTo>
                    <a:pt x="2485974" y="511429"/>
                  </a:lnTo>
                  <a:lnTo>
                    <a:pt x="2485974" y="529043"/>
                  </a:lnTo>
                  <a:lnTo>
                    <a:pt x="2493886" y="530123"/>
                  </a:lnTo>
                  <a:lnTo>
                    <a:pt x="2586990" y="530123"/>
                  </a:lnTo>
                  <a:lnTo>
                    <a:pt x="2586990" y="592315"/>
                  </a:lnTo>
                  <a:lnTo>
                    <a:pt x="2545296" y="592315"/>
                  </a:lnTo>
                  <a:lnTo>
                    <a:pt x="2527617" y="595071"/>
                  </a:lnTo>
                  <a:lnTo>
                    <a:pt x="2516086" y="602551"/>
                  </a:lnTo>
                  <a:lnTo>
                    <a:pt x="2509888" y="613384"/>
                  </a:lnTo>
                  <a:lnTo>
                    <a:pt x="2509799" y="613537"/>
                  </a:lnTo>
                  <a:lnTo>
                    <a:pt x="2507907" y="626821"/>
                  </a:lnTo>
                  <a:lnTo>
                    <a:pt x="2507907" y="701954"/>
                  </a:lnTo>
                  <a:lnTo>
                    <a:pt x="2509761" y="714870"/>
                  </a:lnTo>
                  <a:lnTo>
                    <a:pt x="2509850" y="715530"/>
                  </a:lnTo>
                  <a:lnTo>
                    <a:pt x="2516213" y="726478"/>
                  </a:lnTo>
                  <a:lnTo>
                    <a:pt x="2527770" y="733793"/>
                  </a:lnTo>
                  <a:lnTo>
                    <a:pt x="2545296" y="736460"/>
                  </a:lnTo>
                  <a:lnTo>
                    <a:pt x="2678658" y="736460"/>
                  </a:lnTo>
                  <a:lnTo>
                    <a:pt x="2695740" y="733793"/>
                  </a:lnTo>
                  <a:lnTo>
                    <a:pt x="2696222" y="733793"/>
                  </a:lnTo>
                  <a:lnTo>
                    <a:pt x="2708046" y="726211"/>
                  </a:lnTo>
                  <a:lnTo>
                    <a:pt x="2713812" y="716330"/>
                  </a:lnTo>
                  <a:lnTo>
                    <a:pt x="2714447" y="715225"/>
                  </a:lnTo>
                  <a:lnTo>
                    <a:pt x="2716403" y="701954"/>
                  </a:lnTo>
                  <a:lnTo>
                    <a:pt x="2716403" y="626821"/>
                  </a:lnTo>
                  <a:lnTo>
                    <a:pt x="2714421" y="613537"/>
                  </a:lnTo>
                  <a:lnTo>
                    <a:pt x="2714396" y="613384"/>
                  </a:lnTo>
                  <a:lnTo>
                    <a:pt x="2713837" y="612444"/>
                  </a:lnTo>
                  <a:lnTo>
                    <a:pt x="2707983" y="602551"/>
                  </a:lnTo>
                  <a:lnTo>
                    <a:pt x="2707906" y="602424"/>
                  </a:lnTo>
                  <a:lnTo>
                    <a:pt x="2696311" y="595071"/>
                  </a:lnTo>
                  <a:lnTo>
                    <a:pt x="2696553" y="595071"/>
                  </a:lnTo>
                  <a:lnTo>
                    <a:pt x="2678658" y="592315"/>
                  </a:lnTo>
                  <a:lnTo>
                    <a:pt x="2666796" y="592315"/>
                  </a:lnTo>
                  <a:lnTo>
                    <a:pt x="2666796" y="616038"/>
                  </a:lnTo>
                  <a:lnTo>
                    <a:pt x="2666796" y="712736"/>
                  </a:lnTo>
                  <a:lnTo>
                    <a:pt x="2664993" y="716330"/>
                  </a:lnTo>
                  <a:lnTo>
                    <a:pt x="2559672" y="716330"/>
                  </a:lnTo>
                  <a:lnTo>
                    <a:pt x="2557513" y="712736"/>
                  </a:lnTo>
                  <a:lnTo>
                    <a:pt x="2557513" y="616038"/>
                  </a:lnTo>
                  <a:lnTo>
                    <a:pt x="2559316" y="612444"/>
                  </a:lnTo>
                  <a:lnTo>
                    <a:pt x="2664637" y="612444"/>
                  </a:lnTo>
                  <a:lnTo>
                    <a:pt x="2666796" y="616038"/>
                  </a:lnTo>
                  <a:lnTo>
                    <a:pt x="2666796" y="592315"/>
                  </a:lnTo>
                  <a:lnTo>
                    <a:pt x="2636951" y="592315"/>
                  </a:lnTo>
                  <a:lnTo>
                    <a:pt x="2636951" y="530123"/>
                  </a:lnTo>
                  <a:lnTo>
                    <a:pt x="2724315" y="530123"/>
                  </a:lnTo>
                  <a:lnTo>
                    <a:pt x="2732938" y="529412"/>
                  </a:lnTo>
                  <a:lnTo>
                    <a:pt x="2732938" y="511073"/>
                  </a:lnTo>
                  <a:close/>
                </a:path>
                <a:path w="3434715" h="1141730">
                  <a:moveTo>
                    <a:pt x="2818282" y="1043343"/>
                  </a:moveTo>
                  <a:lnTo>
                    <a:pt x="2812529" y="1037234"/>
                  </a:lnTo>
                  <a:lnTo>
                    <a:pt x="2797429" y="1037234"/>
                  </a:lnTo>
                  <a:lnTo>
                    <a:pt x="2796705" y="1039025"/>
                  </a:lnTo>
                  <a:lnTo>
                    <a:pt x="2788805" y="1054836"/>
                  </a:lnTo>
                  <a:lnTo>
                    <a:pt x="2779966" y="1069898"/>
                  </a:lnTo>
                  <a:lnTo>
                    <a:pt x="2768181" y="1084453"/>
                  </a:lnTo>
                  <a:lnTo>
                    <a:pt x="2753779" y="1095425"/>
                  </a:lnTo>
                  <a:lnTo>
                    <a:pt x="2737040" y="1099769"/>
                  </a:lnTo>
                  <a:lnTo>
                    <a:pt x="2728417" y="1097813"/>
                  </a:lnTo>
                  <a:lnTo>
                    <a:pt x="2723794" y="1092454"/>
                  </a:lnTo>
                  <a:lnTo>
                    <a:pt x="2721927" y="1084453"/>
                  </a:lnTo>
                  <a:lnTo>
                    <a:pt x="2721584" y="1074610"/>
                  </a:lnTo>
                  <a:lnTo>
                    <a:pt x="2722486" y="1059180"/>
                  </a:lnTo>
                  <a:lnTo>
                    <a:pt x="2726448" y="1011580"/>
                  </a:lnTo>
                  <a:lnTo>
                    <a:pt x="2727337" y="995527"/>
                  </a:lnTo>
                  <a:lnTo>
                    <a:pt x="2723057" y="975093"/>
                  </a:lnTo>
                  <a:lnTo>
                    <a:pt x="2711437" y="960615"/>
                  </a:lnTo>
                  <a:lnTo>
                    <a:pt x="2694279" y="952004"/>
                  </a:lnTo>
                  <a:lnTo>
                    <a:pt x="2673413" y="949159"/>
                  </a:lnTo>
                  <a:lnTo>
                    <a:pt x="2655773" y="950633"/>
                  </a:lnTo>
                  <a:lnTo>
                    <a:pt x="2640393" y="955001"/>
                  </a:lnTo>
                  <a:lnTo>
                    <a:pt x="2626156" y="962202"/>
                  </a:lnTo>
                  <a:lnTo>
                    <a:pt x="2611945" y="972172"/>
                  </a:lnTo>
                  <a:lnTo>
                    <a:pt x="2615095" y="964603"/>
                  </a:lnTo>
                  <a:lnTo>
                    <a:pt x="2654528" y="874826"/>
                  </a:lnTo>
                  <a:lnTo>
                    <a:pt x="2660027" y="862025"/>
                  </a:lnTo>
                  <a:lnTo>
                    <a:pt x="2663774" y="851725"/>
                  </a:lnTo>
                  <a:lnTo>
                    <a:pt x="2665145" y="844550"/>
                  </a:lnTo>
                  <a:lnTo>
                    <a:pt x="2661920" y="834377"/>
                  </a:lnTo>
                  <a:lnTo>
                    <a:pt x="2653830" y="827074"/>
                  </a:lnTo>
                  <a:lnTo>
                    <a:pt x="2643314" y="822655"/>
                  </a:lnTo>
                  <a:lnTo>
                    <a:pt x="2632799" y="821182"/>
                  </a:lnTo>
                  <a:lnTo>
                    <a:pt x="2623248" y="822807"/>
                  </a:lnTo>
                  <a:lnTo>
                    <a:pt x="2548674" y="996607"/>
                  </a:lnTo>
                  <a:lnTo>
                    <a:pt x="2525814" y="1056932"/>
                  </a:lnTo>
                  <a:lnTo>
                    <a:pt x="2509748" y="1105192"/>
                  </a:lnTo>
                  <a:lnTo>
                    <a:pt x="2509126" y="1110919"/>
                  </a:lnTo>
                  <a:lnTo>
                    <a:pt x="2512199" y="1122464"/>
                  </a:lnTo>
                  <a:lnTo>
                    <a:pt x="2519603" y="1129614"/>
                  </a:lnTo>
                  <a:lnTo>
                    <a:pt x="2528709" y="1133271"/>
                  </a:lnTo>
                  <a:lnTo>
                    <a:pt x="2536812" y="1134287"/>
                  </a:lnTo>
                  <a:lnTo>
                    <a:pt x="2546159" y="1132814"/>
                  </a:lnTo>
                  <a:lnTo>
                    <a:pt x="2568448" y="1089710"/>
                  </a:lnTo>
                  <a:lnTo>
                    <a:pt x="2582608" y="1051458"/>
                  </a:lnTo>
                  <a:lnTo>
                    <a:pt x="2600223" y="1014945"/>
                  </a:lnTo>
                  <a:lnTo>
                    <a:pt x="2622893" y="987602"/>
                  </a:lnTo>
                  <a:lnTo>
                    <a:pt x="2652204" y="976833"/>
                  </a:lnTo>
                  <a:lnTo>
                    <a:pt x="2662263" y="978560"/>
                  </a:lnTo>
                  <a:lnTo>
                    <a:pt x="2669324" y="983615"/>
                  </a:lnTo>
                  <a:lnTo>
                    <a:pt x="2673489" y="991857"/>
                  </a:lnTo>
                  <a:lnTo>
                    <a:pt x="2674848" y="1003084"/>
                  </a:lnTo>
                  <a:lnTo>
                    <a:pt x="2673845" y="1019302"/>
                  </a:lnTo>
                  <a:lnTo>
                    <a:pt x="2669400" y="1069809"/>
                  </a:lnTo>
                  <a:lnTo>
                    <a:pt x="2668384" y="1086840"/>
                  </a:lnTo>
                  <a:lnTo>
                    <a:pt x="2672969" y="1112266"/>
                  </a:lnTo>
                  <a:lnTo>
                    <a:pt x="2684792" y="1128268"/>
                  </a:lnTo>
                  <a:lnTo>
                    <a:pt x="2700998" y="1136586"/>
                  </a:lnTo>
                  <a:lnTo>
                    <a:pt x="2718701" y="1138961"/>
                  </a:lnTo>
                  <a:lnTo>
                    <a:pt x="2760357" y="1126591"/>
                  </a:lnTo>
                  <a:lnTo>
                    <a:pt x="2791688" y="1098524"/>
                  </a:lnTo>
                  <a:lnTo>
                    <a:pt x="2811424" y="1068298"/>
                  </a:lnTo>
                  <a:lnTo>
                    <a:pt x="2818282" y="1049451"/>
                  </a:lnTo>
                  <a:lnTo>
                    <a:pt x="2818282" y="1043343"/>
                  </a:lnTo>
                  <a:close/>
                </a:path>
                <a:path w="3434715" h="1141730">
                  <a:moveTo>
                    <a:pt x="2898610" y="222148"/>
                  </a:moveTo>
                  <a:lnTo>
                    <a:pt x="2889999" y="221068"/>
                  </a:lnTo>
                  <a:lnTo>
                    <a:pt x="2756268" y="221068"/>
                  </a:lnTo>
                  <a:lnTo>
                    <a:pt x="2756268" y="196278"/>
                  </a:lnTo>
                  <a:lnTo>
                    <a:pt x="2870949" y="196278"/>
                  </a:lnTo>
                  <a:lnTo>
                    <a:pt x="2879560" y="195554"/>
                  </a:lnTo>
                  <a:lnTo>
                    <a:pt x="2879560" y="177215"/>
                  </a:lnTo>
                  <a:lnTo>
                    <a:pt x="2870949" y="176491"/>
                  </a:lnTo>
                  <a:lnTo>
                    <a:pt x="2756268" y="176491"/>
                  </a:lnTo>
                  <a:lnTo>
                    <a:pt x="2756268" y="151333"/>
                  </a:lnTo>
                  <a:lnTo>
                    <a:pt x="2842907" y="151333"/>
                  </a:lnTo>
                  <a:lnTo>
                    <a:pt x="2851162" y="150266"/>
                  </a:lnTo>
                  <a:lnTo>
                    <a:pt x="2851162" y="131927"/>
                  </a:lnTo>
                  <a:lnTo>
                    <a:pt x="2842539" y="131203"/>
                  </a:lnTo>
                  <a:lnTo>
                    <a:pt x="2756268" y="131203"/>
                  </a:lnTo>
                  <a:lnTo>
                    <a:pt x="2756268" y="107480"/>
                  </a:lnTo>
                  <a:lnTo>
                    <a:pt x="2842907" y="107480"/>
                  </a:lnTo>
                  <a:lnTo>
                    <a:pt x="2851162" y="106756"/>
                  </a:lnTo>
                  <a:lnTo>
                    <a:pt x="2851162" y="104965"/>
                  </a:lnTo>
                  <a:lnTo>
                    <a:pt x="2851162" y="88430"/>
                  </a:lnTo>
                  <a:lnTo>
                    <a:pt x="2842539" y="87706"/>
                  </a:lnTo>
                  <a:lnTo>
                    <a:pt x="2756268" y="87706"/>
                  </a:lnTo>
                  <a:lnTo>
                    <a:pt x="2756268" y="64338"/>
                  </a:lnTo>
                  <a:lnTo>
                    <a:pt x="2864104" y="64338"/>
                  </a:lnTo>
                  <a:lnTo>
                    <a:pt x="2872740" y="63258"/>
                  </a:lnTo>
                  <a:lnTo>
                    <a:pt x="2872740" y="44932"/>
                  </a:lnTo>
                  <a:lnTo>
                    <a:pt x="2864104" y="44208"/>
                  </a:lnTo>
                  <a:lnTo>
                    <a:pt x="2754820" y="44208"/>
                  </a:lnTo>
                  <a:lnTo>
                    <a:pt x="2763837" y="36995"/>
                  </a:lnTo>
                  <a:lnTo>
                    <a:pt x="2770378" y="30645"/>
                  </a:lnTo>
                  <a:lnTo>
                    <a:pt x="2774340" y="24714"/>
                  </a:lnTo>
                  <a:lnTo>
                    <a:pt x="2775686" y="18694"/>
                  </a:lnTo>
                  <a:lnTo>
                    <a:pt x="2772041" y="10160"/>
                  </a:lnTo>
                  <a:lnTo>
                    <a:pt x="2763278" y="4356"/>
                  </a:lnTo>
                  <a:lnTo>
                    <a:pt x="2752623" y="1054"/>
                  </a:lnTo>
                  <a:lnTo>
                    <a:pt x="2743327" y="0"/>
                  </a:lnTo>
                  <a:lnTo>
                    <a:pt x="2730017" y="0"/>
                  </a:lnTo>
                  <a:lnTo>
                    <a:pt x="2727147" y="6464"/>
                  </a:lnTo>
                  <a:lnTo>
                    <a:pt x="2723553" y="14376"/>
                  </a:lnTo>
                  <a:lnTo>
                    <a:pt x="2720517" y="21209"/>
                  </a:lnTo>
                  <a:lnTo>
                    <a:pt x="2716542" y="29845"/>
                  </a:lnTo>
                  <a:lnTo>
                    <a:pt x="2712631" y="38036"/>
                  </a:lnTo>
                  <a:lnTo>
                    <a:pt x="2709532" y="44208"/>
                  </a:lnTo>
                  <a:lnTo>
                    <a:pt x="2706662" y="44208"/>
                  </a:lnTo>
                  <a:lnTo>
                    <a:pt x="2706662" y="64338"/>
                  </a:lnTo>
                  <a:lnTo>
                    <a:pt x="2706662" y="176491"/>
                  </a:lnTo>
                  <a:lnTo>
                    <a:pt x="2649855" y="176491"/>
                  </a:lnTo>
                  <a:lnTo>
                    <a:pt x="2648432" y="173977"/>
                  </a:lnTo>
                  <a:lnTo>
                    <a:pt x="2648432" y="151333"/>
                  </a:lnTo>
                  <a:lnTo>
                    <a:pt x="2706662" y="151333"/>
                  </a:lnTo>
                  <a:lnTo>
                    <a:pt x="2706662" y="131203"/>
                  </a:lnTo>
                  <a:lnTo>
                    <a:pt x="2648432" y="131203"/>
                  </a:lnTo>
                  <a:lnTo>
                    <a:pt x="2648432" y="107480"/>
                  </a:lnTo>
                  <a:lnTo>
                    <a:pt x="2706662" y="107480"/>
                  </a:lnTo>
                  <a:lnTo>
                    <a:pt x="2706662" y="87706"/>
                  </a:lnTo>
                  <a:lnTo>
                    <a:pt x="2648432" y="87706"/>
                  </a:lnTo>
                  <a:lnTo>
                    <a:pt x="2648432" y="66497"/>
                  </a:lnTo>
                  <a:lnTo>
                    <a:pt x="2649855" y="64338"/>
                  </a:lnTo>
                  <a:lnTo>
                    <a:pt x="2706662" y="64338"/>
                  </a:lnTo>
                  <a:lnTo>
                    <a:pt x="2706662" y="44208"/>
                  </a:lnTo>
                  <a:lnTo>
                    <a:pt x="2659215" y="44208"/>
                  </a:lnTo>
                  <a:lnTo>
                    <a:pt x="2665323" y="35941"/>
                  </a:lnTo>
                  <a:lnTo>
                    <a:pt x="2669629" y="27673"/>
                  </a:lnTo>
                  <a:lnTo>
                    <a:pt x="2669629" y="21209"/>
                  </a:lnTo>
                  <a:lnTo>
                    <a:pt x="2666987" y="12750"/>
                  </a:lnTo>
                  <a:lnTo>
                    <a:pt x="2660104" y="6032"/>
                  </a:lnTo>
                  <a:lnTo>
                    <a:pt x="2650515" y="1600"/>
                  </a:lnTo>
                  <a:lnTo>
                    <a:pt x="2639796" y="0"/>
                  </a:lnTo>
                  <a:lnTo>
                    <a:pt x="2631719" y="1295"/>
                  </a:lnTo>
                  <a:lnTo>
                    <a:pt x="2626220" y="4991"/>
                  </a:lnTo>
                  <a:lnTo>
                    <a:pt x="2622194" y="10769"/>
                  </a:lnTo>
                  <a:lnTo>
                    <a:pt x="2618587" y="18326"/>
                  </a:lnTo>
                  <a:lnTo>
                    <a:pt x="2610789" y="35560"/>
                  </a:lnTo>
                  <a:lnTo>
                    <a:pt x="2599931" y="56083"/>
                  </a:lnTo>
                  <a:lnTo>
                    <a:pt x="2584564" y="79298"/>
                  </a:lnTo>
                  <a:lnTo>
                    <a:pt x="2563228" y="104609"/>
                  </a:lnTo>
                  <a:lnTo>
                    <a:pt x="2561069" y="107124"/>
                  </a:lnTo>
                  <a:lnTo>
                    <a:pt x="2559278" y="108915"/>
                  </a:lnTo>
                  <a:lnTo>
                    <a:pt x="2559278" y="118262"/>
                  </a:lnTo>
                  <a:lnTo>
                    <a:pt x="2564307" y="122580"/>
                  </a:lnTo>
                  <a:lnTo>
                    <a:pt x="2569337" y="122580"/>
                  </a:lnTo>
                  <a:lnTo>
                    <a:pt x="2576220" y="120332"/>
                  </a:lnTo>
                  <a:lnTo>
                    <a:pt x="2585097" y="115125"/>
                  </a:lnTo>
                  <a:lnTo>
                    <a:pt x="2593644" y="109232"/>
                  </a:lnTo>
                  <a:lnTo>
                    <a:pt x="2599537" y="104965"/>
                  </a:lnTo>
                  <a:lnTo>
                    <a:pt x="2599537" y="168948"/>
                  </a:lnTo>
                  <a:lnTo>
                    <a:pt x="2602204" y="182168"/>
                  </a:lnTo>
                  <a:lnTo>
                    <a:pt x="2609278" y="190576"/>
                  </a:lnTo>
                  <a:lnTo>
                    <a:pt x="2619400" y="194995"/>
                  </a:lnTo>
                  <a:lnTo>
                    <a:pt x="2631173" y="196278"/>
                  </a:lnTo>
                  <a:lnTo>
                    <a:pt x="2706662" y="196278"/>
                  </a:lnTo>
                  <a:lnTo>
                    <a:pt x="2706662" y="221068"/>
                  </a:lnTo>
                  <a:lnTo>
                    <a:pt x="2571851" y="221068"/>
                  </a:lnTo>
                  <a:lnTo>
                    <a:pt x="2563952" y="222504"/>
                  </a:lnTo>
                  <a:lnTo>
                    <a:pt x="2563952" y="240131"/>
                  </a:lnTo>
                  <a:lnTo>
                    <a:pt x="2572220" y="241211"/>
                  </a:lnTo>
                  <a:lnTo>
                    <a:pt x="2663520" y="241211"/>
                  </a:lnTo>
                  <a:lnTo>
                    <a:pt x="2645041" y="262077"/>
                  </a:lnTo>
                  <a:lnTo>
                    <a:pt x="2623616" y="279755"/>
                  </a:lnTo>
                  <a:lnTo>
                    <a:pt x="2600020" y="294894"/>
                  </a:lnTo>
                  <a:lnTo>
                    <a:pt x="2575090" y="308063"/>
                  </a:lnTo>
                  <a:lnTo>
                    <a:pt x="2570416" y="310222"/>
                  </a:lnTo>
                  <a:lnTo>
                    <a:pt x="2569337" y="314540"/>
                  </a:lnTo>
                  <a:lnTo>
                    <a:pt x="2569337" y="323164"/>
                  </a:lnTo>
                  <a:lnTo>
                    <a:pt x="2574366" y="327482"/>
                  </a:lnTo>
                  <a:lnTo>
                    <a:pt x="2579052" y="327482"/>
                  </a:lnTo>
                  <a:lnTo>
                    <a:pt x="2593327" y="323634"/>
                  </a:lnTo>
                  <a:lnTo>
                    <a:pt x="2624785" y="311797"/>
                  </a:lnTo>
                  <a:lnTo>
                    <a:pt x="2665285" y="290728"/>
                  </a:lnTo>
                  <a:lnTo>
                    <a:pt x="2706662" y="259181"/>
                  </a:lnTo>
                  <a:lnTo>
                    <a:pt x="2706674" y="306628"/>
                  </a:lnTo>
                  <a:lnTo>
                    <a:pt x="2706789" y="309867"/>
                  </a:lnTo>
                  <a:lnTo>
                    <a:pt x="2706865" y="311797"/>
                  </a:lnTo>
                  <a:lnTo>
                    <a:pt x="2706967" y="314540"/>
                  </a:lnTo>
                  <a:lnTo>
                    <a:pt x="2731465" y="337540"/>
                  </a:lnTo>
                  <a:lnTo>
                    <a:pt x="2745638" y="334683"/>
                  </a:lnTo>
                  <a:lnTo>
                    <a:pt x="2753029" y="327304"/>
                  </a:lnTo>
                  <a:lnTo>
                    <a:pt x="2755823" y="317233"/>
                  </a:lnTo>
                  <a:lnTo>
                    <a:pt x="2755925" y="314540"/>
                  </a:lnTo>
                  <a:lnTo>
                    <a:pt x="2756039" y="311797"/>
                  </a:lnTo>
                  <a:lnTo>
                    <a:pt x="2756116" y="309867"/>
                  </a:lnTo>
                  <a:lnTo>
                    <a:pt x="2756192" y="308063"/>
                  </a:lnTo>
                  <a:lnTo>
                    <a:pt x="2756268" y="259537"/>
                  </a:lnTo>
                  <a:lnTo>
                    <a:pt x="2797175" y="289852"/>
                  </a:lnTo>
                  <a:lnTo>
                    <a:pt x="2837726" y="310629"/>
                  </a:lnTo>
                  <a:lnTo>
                    <a:pt x="2869450" y="322580"/>
                  </a:lnTo>
                  <a:lnTo>
                    <a:pt x="2883878" y="326402"/>
                  </a:lnTo>
                  <a:lnTo>
                    <a:pt x="2888551" y="326402"/>
                  </a:lnTo>
                  <a:lnTo>
                    <a:pt x="2893771" y="322580"/>
                  </a:lnTo>
                  <a:lnTo>
                    <a:pt x="2893949" y="322580"/>
                  </a:lnTo>
                  <a:lnTo>
                    <a:pt x="2893949" y="309867"/>
                  </a:lnTo>
                  <a:lnTo>
                    <a:pt x="2886392" y="306628"/>
                  </a:lnTo>
                  <a:lnTo>
                    <a:pt x="2864053" y="295452"/>
                  </a:lnTo>
                  <a:lnTo>
                    <a:pt x="2840647" y="281063"/>
                  </a:lnTo>
                  <a:lnTo>
                    <a:pt x="2817634" y="263118"/>
                  </a:lnTo>
                  <a:lnTo>
                    <a:pt x="2814193" y="259537"/>
                  </a:lnTo>
                  <a:lnTo>
                    <a:pt x="2813850" y="259181"/>
                  </a:lnTo>
                  <a:lnTo>
                    <a:pt x="2796527" y="241211"/>
                  </a:lnTo>
                  <a:lnTo>
                    <a:pt x="2890355" y="241211"/>
                  </a:lnTo>
                  <a:lnTo>
                    <a:pt x="2898610" y="240487"/>
                  </a:lnTo>
                  <a:lnTo>
                    <a:pt x="2898610" y="222148"/>
                  </a:lnTo>
                  <a:close/>
                </a:path>
                <a:path w="3434715" h="1141730">
                  <a:moveTo>
                    <a:pt x="3103981" y="977201"/>
                  </a:moveTo>
                  <a:lnTo>
                    <a:pt x="3100743" y="940892"/>
                  </a:lnTo>
                  <a:lnTo>
                    <a:pt x="3100667" y="939901"/>
                  </a:lnTo>
                  <a:lnTo>
                    <a:pt x="3090075" y="915720"/>
                  </a:lnTo>
                  <a:lnTo>
                    <a:pt x="3089287" y="913930"/>
                  </a:lnTo>
                  <a:lnTo>
                    <a:pt x="3067735" y="898740"/>
                  </a:lnTo>
                  <a:lnTo>
                    <a:pt x="3048660" y="895959"/>
                  </a:lnTo>
                  <a:lnTo>
                    <a:pt x="3033877" y="893800"/>
                  </a:lnTo>
                  <a:lnTo>
                    <a:pt x="3028454" y="894080"/>
                  </a:lnTo>
                  <a:lnTo>
                    <a:pt x="3004045" y="895959"/>
                  </a:lnTo>
                  <a:lnTo>
                    <a:pt x="3006229" y="889469"/>
                  </a:lnTo>
                  <a:lnTo>
                    <a:pt x="3020174" y="847966"/>
                  </a:lnTo>
                  <a:lnTo>
                    <a:pt x="3021304" y="840955"/>
                  </a:lnTo>
                  <a:lnTo>
                    <a:pt x="3018701" y="831875"/>
                  </a:lnTo>
                  <a:lnTo>
                    <a:pt x="3012084" y="825233"/>
                  </a:lnTo>
                  <a:lnTo>
                    <a:pt x="3003308" y="821169"/>
                  </a:lnTo>
                  <a:lnTo>
                    <a:pt x="2993987" y="819746"/>
                  </a:lnTo>
                  <a:lnTo>
                    <a:pt x="2985147" y="821169"/>
                  </a:lnTo>
                  <a:lnTo>
                    <a:pt x="2961081" y="868946"/>
                  </a:lnTo>
                  <a:lnTo>
                    <a:pt x="2949765" y="902436"/>
                  </a:lnTo>
                  <a:lnTo>
                    <a:pt x="2932468" y="905929"/>
                  </a:lnTo>
                  <a:lnTo>
                    <a:pt x="2915208" y="909701"/>
                  </a:lnTo>
                  <a:lnTo>
                    <a:pt x="2899765" y="913345"/>
                  </a:lnTo>
                  <a:lnTo>
                    <a:pt x="2887929" y="916444"/>
                  </a:lnTo>
                  <a:lnTo>
                    <a:pt x="2873921" y="920407"/>
                  </a:lnTo>
                  <a:lnTo>
                    <a:pt x="2873921" y="937653"/>
                  </a:lnTo>
                  <a:lnTo>
                    <a:pt x="2878594" y="944841"/>
                  </a:lnTo>
                  <a:lnTo>
                    <a:pt x="2889732" y="944841"/>
                  </a:lnTo>
                  <a:lnTo>
                    <a:pt x="2891167" y="944486"/>
                  </a:lnTo>
                  <a:lnTo>
                    <a:pt x="2901962" y="940892"/>
                  </a:lnTo>
                  <a:lnTo>
                    <a:pt x="2905290" y="939749"/>
                  </a:lnTo>
                  <a:lnTo>
                    <a:pt x="2940418" y="929030"/>
                  </a:lnTo>
                  <a:lnTo>
                    <a:pt x="2926753" y="968781"/>
                  </a:lnTo>
                  <a:lnTo>
                    <a:pt x="2913900" y="1005509"/>
                  </a:lnTo>
                  <a:lnTo>
                    <a:pt x="2891167" y="1069581"/>
                  </a:lnTo>
                  <a:lnTo>
                    <a:pt x="2888284" y="1077607"/>
                  </a:lnTo>
                  <a:lnTo>
                    <a:pt x="2885097" y="1087424"/>
                  </a:lnTo>
                  <a:lnTo>
                    <a:pt x="2882519" y="1097038"/>
                  </a:lnTo>
                  <a:lnTo>
                    <a:pt x="2881579" y="1103642"/>
                  </a:lnTo>
                  <a:lnTo>
                    <a:pt x="2881465" y="1104455"/>
                  </a:lnTo>
                  <a:lnTo>
                    <a:pt x="2884792" y="1116190"/>
                  </a:lnTo>
                  <a:lnTo>
                    <a:pt x="2892742" y="1123454"/>
                  </a:lnTo>
                  <a:lnTo>
                    <a:pt x="2902242" y="1127150"/>
                  </a:lnTo>
                  <a:lnTo>
                    <a:pt x="2910217" y="1128179"/>
                  </a:lnTo>
                  <a:lnTo>
                    <a:pt x="2921406" y="1125778"/>
                  </a:lnTo>
                  <a:lnTo>
                    <a:pt x="2928823" y="1119505"/>
                  </a:lnTo>
                  <a:lnTo>
                    <a:pt x="2933674" y="1110742"/>
                  </a:lnTo>
                  <a:lnTo>
                    <a:pt x="2937052" y="1101217"/>
                  </a:lnTo>
                  <a:lnTo>
                    <a:pt x="2951861" y="1055077"/>
                  </a:lnTo>
                  <a:lnTo>
                    <a:pt x="2966745" y="1009370"/>
                  </a:lnTo>
                  <a:lnTo>
                    <a:pt x="2993186" y="929030"/>
                  </a:lnTo>
                  <a:lnTo>
                    <a:pt x="2996857" y="917879"/>
                  </a:lnTo>
                  <a:lnTo>
                    <a:pt x="3004045" y="916800"/>
                  </a:lnTo>
                  <a:lnTo>
                    <a:pt x="3014827" y="915720"/>
                  </a:lnTo>
                  <a:lnTo>
                    <a:pt x="3021304" y="915720"/>
                  </a:lnTo>
                  <a:lnTo>
                    <a:pt x="3037916" y="918832"/>
                  </a:lnTo>
                  <a:lnTo>
                    <a:pt x="3047492" y="928801"/>
                  </a:lnTo>
                  <a:lnTo>
                    <a:pt x="3051873" y="946505"/>
                  </a:lnTo>
                  <a:lnTo>
                    <a:pt x="3052927" y="972883"/>
                  </a:lnTo>
                  <a:lnTo>
                    <a:pt x="3049320" y="1023569"/>
                  </a:lnTo>
                  <a:lnTo>
                    <a:pt x="3040037" y="1064285"/>
                  </a:lnTo>
                  <a:lnTo>
                    <a:pt x="3027413" y="1091145"/>
                  </a:lnTo>
                  <a:lnTo>
                    <a:pt x="3027299" y="1091374"/>
                  </a:lnTo>
                  <a:lnTo>
                    <a:pt x="3013392" y="1101217"/>
                  </a:lnTo>
                  <a:lnTo>
                    <a:pt x="3010154" y="1101217"/>
                  </a:lnTo>
                  <a:lnTo>
                    <a:pt x="3004756" y="1100137"/>
                  </a:lnTo>
                  <a:lnTo>
                    <a:pt x="2990380" y="1091869"/>
                  </a:lnTo>
                  <a:lnTo>
                    <a:pt x="2987154" y="1090066"/>
                  </a:lnTo>
                  <a:lnTo>
                    <a:pt x="2979242" y="1085761"/>
                  </a:lnTo>
                  <a:lnTo>
                    <a:pt x="2970250" y="1085761"/>
                  </a:lnTo>
                  <a:lnTo>
                    <a:pt x="2963786" y="1091145"/>
                  </a:lnTo>
                  <a:lnTo>
                    <a:pt x="2963786" y="1098702"/>
                  </a:lnTo>
                  <a:lnTo>
                    <a:pt x="3005391" y="1126871"/>
                  </a:lnTo>
                  <a:lnTo>
                    <a:pt x="3032442" y="1132497"/>
                  </a:lnTo>
                  <a:lnTo>
                    <a:pt x="3067824" y="1116190"/>
                  </a:lnTo>
                  <a:lnTo>
                    <a:pt x="3069831" y="1112596"/>
                  </a:lnTo>
                  <a:lnTo>
                    <a:pt x="3076041" y="1101217"/>
                  </a:lnTo>
                  <a:lnTo>
                    <a:pt x="3089783" y="1076007"/>
                  </a:lnTo>
                  <a:lnTo>
                    <a:pt x="3100895" y="1025271"/>
                  </a:lnTo>
                  <a:lnTo>
                    <a:pt x="3103981" y="977201"/>
                  </a:lnTo>
                  <a:close/>
                </a:path>
                <a:path w="3434715" h="1141730">
                  <a:moveTo>
                    <a:pt x="3110217" y="524306"/>
                  </a:moveTo>
                  <a:lnTo>
                    <a:pt x="3106216" y="503948"/>
                  </a:lnTo>
                  <a:lnTo>
                    <a:pt x="3096272" y="493268"/>
                  </a:lnTo>
                  <a:lnTo>
                    <a:pt x="3083915" y="489343"/>
                  </a:lnTo>
                  <a:lnTo>
                    <a:pt x="3072549" y="488784"/>
                  </a:lnTo>
                  <a:lnTo>
                    <a:pt x="3037319" y="488784"/>
                  </a:lnTo>
                  <a:lnTo>
                    <a:pt x="3037319" y="434505"/>
                  </a:lnTo>
                  <a:lnTo>
                    <a:pt x="3037179" y="430733"/>
                  </a:lnTo>
                  <a:lnTo>
                    <a:pt x="3037128" y="429120"/>
                  </a:lnTo>
                  <a:lnTo>
                    <a:pt x="3037001" y="425881"/>
                  </a:lnTo>
                  <a:lnTo>
                    <a:pt x="3036874" y="424446"/>
                  </a:lnTo>
                  <a:lnTo>
                    <a:pt x="3034487" y="415721"/>
                  </a:lnTo>
                  <a:lnTo>
                    <a:pt x="3034449" y="415582"/>
                  </a:lnTo>
                  <a:lnTo>
                    <a:pt x="3027667" y="408825"/>
                  </a:lnTo>
                  <a:lnTo>
                    <a:pt x="3027883" y="408825"/>
                  </a:lnTo>
                  <a:lnTo>
                    <a:pt x="3014319" y="406107"/>
                  </a:lnTo>
                  <a:lnTo>
                    <a:pt x="2992031" y="434505"/>
                  </a:lnTo>
                  <a:lnTo>
                    <a:pt x="2992031" y="488784"/>
                  </a:lnTo>
                  <a:lnTo>
                    <a:pt x="2967228" y="488784"/>
                  </a:lnTo>
                  <a:lnTo>
                    <a:pt x="2958947" y="489864"/>
                  </a:lnTo>
                  <a:lnTo>
                    <a:pt x="2958947" y="507479"/>
                  </a:lnTo>
                  <a:lnTo>
                    <a:pt x="2966872" y="508558"/>
                  </a:lnTo>
                  <a:lnTo>
                    <a:pt x="2992031" y="508558"/>
                  </a:lnTo>
                  <a:lnTo>
                    <a:pt x="2990735" y="571169"/>
                  </a:lnTo>
                  <a:lnTo>
                    <a:pt x="2985973" y="619315"/>
                  </a:lnTo>
                  <a:lnTo>
                    <a:pt x="2976410" y="657834"/>
                  </a:lnTo>
                  <a:lnTo>
                    <a:pt x="2960751" y="691527"/>
                  </a:lnTo>
                  <a:lnTo>
                    <a:pt x="2959671" y="690448"/>
                  </a:lnTo>
                  <a:lnTo>
                    <a:pt x="2957512" y="687578"/>
                  </a:lnTo>
                  <a:lnTo>
                    <a:pt x="2952496" y="687578"/>
                  </a:lnTo>
                  <a:lnTo>
                    <a:pt x="2943466" y="688428"/>
                  </a:lnTo>
                  <a:lnTo>
                    <a:pt x="2898571" y="694055"/>
                  </a:lnTo>
                  <a:lnTo>
                    <a:pt x="2898571" y="667804"/>
                  </a:lnTo>
                  <a:lnTo>
                    <a:pt x="2954655" y="667804"/>
                  </a:lnTo>
                  <a:lnTo>
                    <a:pt x="2963265" y="667092"/>
                  </a:lnTo>
                  <a:lnTo>
                    <a:pt x="2963265" y="648754"/>
                  </a:lnTo>
                  <a:lnTo>
                    <a:pt x="2954998" y="648042"/>
                  </a:lnTo>
                  <a:lnTo>
                    <a:pt x="2898571" y="648042"/>
                  </a:lnTo>
                  <a:lnTo>
                    <a:pt x="2898571" y="623227"/>
                  </a:lnTo>
                  <a:lnTo>
                    <a:pt x="2930918" y="623227"/>
                  </a:lnTo>
                  <a:lnTo>
                    <a:pt x="2942539" y="621931"/>
                  </a:lnTo>
                  <a:lnTo>
                    <a:pt x="2952673" y="617512"/>
                  </a:lnTo>
                  <a:lnTo>
                    <a:pt x="2959836" y="609117"/>
                  </a:lnTo>
                  <a:lnTo>
                    <a:pt x="2961081" y="603097"/>
                  </a:lnTo>
                  <a:lnTo>
                    <a:pt x="2962554" y="595909"/>
                  </a:lnTo>
                  <a:lnTo>
                    <a:pt x="2962554" y="575424"/>
                  </a:lnTo>
                  <a:lnTo>
                    <a:pt x="2962554" y="555294"/>
                  </a:lnTo>
                  <a:lnTo>
                    <a:pt x="2962554" y="537679"/>
                  </a:lnTo>
                  <a:lnTo>
                    <a:pt x="2961144" y="530123"/>
                  </a:lnTo>
                  <a:lnTo>
                    <a:pt x="2960192" y="525056"/>
                  </a:lnTo>
                  <a:lnTo>
                    <a:pt x="2953613" y="516597"/>
                  </a:lnTo>
                  <a:lnTo>
                    <a:pt x="2943606" y="511835"/>
                  </a:lnTo>
                  <a:lnTo>
                    <a:pt x="2930918" y="510349"/>
                  </a:lnTo>
                  <a:lnTo>
                    <a:pt x="2922651" y="510349"/>
                  </a:lnTo>
                  <a:lnTo>
                    <a:pt x="2922651" y="532282"/>
                  </a:lnTo>
                  <a:lnTo>
                    <a:pt x="2922651" y="555294"/>
                  </a:lnTo>
                  <a:lnTo>
                    <a:pt x="2922651" y="575424"/>
                  </a:lnTo>
                  <a:lnTo>
                    <a:pt x="2922651" y="600951"/>
                  </a:lnTo>
                  <a:lnTo>
                    <a:pt x="2920847" y="603097"/>
                  </a:lnTo>
                  <a:lnTo>
                    <a:pt x="2896768" y="603097"/>
                  </a:lnTo>
                  <a:lnTo>
                    <a:pt x="2896768" y="575424"/>
                  </a:lnTo>
                  <a:lnTo>
                    <a:pt x="2922651" y="575424"/>
                  </a:lnTo>
                  <a:lnTo>
                    <a:pt x="2922651" y="555294"/>
                  </a:lnTo>
                  <a:lnTo>
                    <a:pt x="2896768" y="555294"/>
                  </a:lnTo>
                  <a:lnTo>
                    <a:pt x="2896768" y="530123"/>
                  </a:lnTo>
                  <a:lnTo>
                    <a:pt x="2920847" y="530123"/>
                  </a:lnTo>
                  <a:lnTo>
                    <a:pt x="2922651" y="532282"/>
                  </a:lnTo>
                  <a:lnTo>
                    <a:pt x="2922651" y="510349"/>
                  </a:lnTo>
                  <a:lnTo>
                    <a:pt x="2898571" y="510349"/>
                  </a:lnTo>
                  <a:lnTo>
                    <a:pt x="2898571" y="488061"/>
                  </a:lnTo>
                  <a:lnTo>
                    <a:pt x="2957512" y="488061"/>
                  </a:lnTo>
                  <a:lnTo>
                    <a:pt x="2966148" y="487349"/>
                  </a:lnTo>
                  <a:lnTo>
                    <a:pt x="2966148" y="469011"/>
                  </a:lnTo>
                  <a:lnTo>
                    <a:pt x="2957512" y="467931"/>
                  </a:lnTo>
                  <a:lnTo>
                    <a:pt x="2898571" y="467931"/>
                  </a:lnTo>
                  <a:lnTo>
                    <a:pt x="2898571" y="444576"/>
                  </a:lnTo>
                  <a:lnTo>
                    <a:pt x="2898571" y="442417"/>
                  </a:lnTo>
                  <a:lnTo>
                    <a:pt x="2929191" y="439547"/>
                  </a:lnTo>
                  <a:lnTo>
                    <a:pt x="2945396" y="435711"/>
                  </a:lnTo>
                  <a:lnTo>
                    <a:pt x="2951759" y="430733"/>
                  </a:lnTo>
                  <a:lnTo>
                    <a:pt x="2952737" y="425081"/>
                  </a:lnTo>
                  <a:lnTo>
                    <a:pt x="2952851" y="418325"/>
                  </a:lnTo>
                  <a:lnTo>
                    <a:pt x="2948889" y="406463"/>
                  </a:lnTo>
                  <a:lnTo>
                    <a:pt x="2935592" y="406463"/>
                  </a:lnTo>
                  <a:lnTo>
                    <a:pt x="2929204" y="407543"/>
                  </a:lnTo>
                  <a:lnTo>
                    <a:pt x="2906877" y="412673"/>
                  </a:lnTo>
                  <a:lnTo>
                    <a:pt x="2899283" y="414375"/>
                  </a:lnTo>
                  <a:lnTo>
                    <a:pt x="2867660" y="420014"/>
                  </a:lnTo>
                  <a:lnTo>
                    <a:pt x="2856509" y="421373"/>
                  </a:lnTo>
                  <a:lnTo>
                    <a:pt x="2856509" y="530123"/>
                  </a:lnTo>
                  <a:lnTo>
                    <a:pt x="2856509" y="555294"/>
                  </a:lnTo>
                  <a:lnTo>
                    <a:pt x="2856509" y="575424"/>
                  </a:lnTo>
                  <a:lnTo>
                    <a:pt x="2856509" y="603097"/>
                  </a:lnTo>
                  <a:lnTo>
                    <a:pt x="2832062" y="603097"/>
                  </a:lnTo>
                  <a:lnTo>
                    <a:pt x="2830626" y="600951"/>
                  </a:lnTo>
                  <a:lnTo>
                    <a:pt x="2830626" y="575424"/>
                  </a:lnTo>
                  <a:lnTo>
                    <a:pt x="2856509" y="575424"/>
                  </a:lnTo>
                  <a:lnTo>
                    <a:pt x="2856509" y="555294"/>
                  </a:lnTo>
                  <a:lnTo>
                    <a:pt x="2830626" y="555294"/>
                  </a:lnTo>
                  <a:lnTo>
                    <a:pt x="2830626" y="532282"/>
                  </a:lnTo>
                  <a:lnTo>
                    <a:pt x="2832062" y="530123"/>
                  </a:lnTo>
                  <a:lnTo>
                    <a:pt x="2856509" y="530123"/>
                  </a:lnTo>
                  <a:lnTo>
                    <a:pt x="2856509" y="421373"/>
                  </a:lnTo>
                  <a:lnTo>
                    <a:pt x="2840063" y="423354"/>
                  </a:lnTo>
                  <a:lnTo>
                    <a:pt x="2818003" y="425081"/>
                  </a:lnTo>
                  <a:lnTo>
                    <a:pt x="2802940" y="425881"/>
                  </a:lnTo>
                  <a:lnTo>
                    <a:pt x="2792882" y="426237"/>
                  </a:lnTo>
                  <a:lnTo>
                    <a:pt x="2789644" y="429120"/>
                  </a:lnTo>
                  <a:lnTo>
                    <a:pt x="2789771" y="435711"/>
                  </a:lnTo>
                  <a:lnTo>
                    <a:pt x="2791104" y="441032"/>
                  </a:lnTo>
                  <a:lnTo>
                    <a:pt x="2795625" y="444030"/>
                  </a:lnTo>
                  <a:lnTo>
                    <a:pt x="2802432" y="444982"/>
                  </a:lnTo>
                  <a:lnTo>
                    <a:pt x="2793123" y="444982"/>
                  </a:lnTo>
                  <a:lnTo>
                    <a:pt x="2814802" y="445287"/>
                  </a:lnTo>
                  <a:lnTo>
                    <a:pt x="2828556" y="445287"/>
                  </a:lnTo>
                  <a:lnTo>
                    <a:pt x="2844482" y="444982"/>
                  </a:lnTo>
                  <a:lnTo>
                    <a:pt x="2854706" y="444576"/>
                  </a:lnTo>
                  <a:lnTo>
                    <a:pt x="2854706" y="467931"/>
                  </a:lnTo>
                  <a:lnTo>
                    <a:pt x="2791079" y="467931"/>
                  </a:lnTo>
                  <a:lnTo>
                    <a:pt x="2782811" y="469011"/>
                  </a:lnTo>
                  <a:lnTo>
                    <a:pt x="2782811" y="486994"/>
                  </a:lnTo>
                  <a:lnTo>
                    <a:pt x="2790723" y="488061"/>
                  </a:lnTo>
                  <a:lnTo>
                    <a:pt x="2854706" y="488061"/>
                  </a:lnTo>
                  <a:lnTo>
                    <a:pt x="2854706" y="510349"/>
                  </a:lnTo>
                  <a:lnTo>
                    <a:pt x="2823070" y="510349"/>
                  </a:lnTo>
                  <a:lnTo>
                    <a:pt x="2811310" y="511581"/>
                  </a:lnTo>
                  <a:lnTo>
                    <a:pt x="2801201" y="515912"/>
                  </a:lnTo>
                  <a:lnTo>
                    <a:pt x="2794114" y="524306"/>
                  </a:lnTo>
                  <a:lnTo>
                    <a:pt x="2791447" y="537679"/>
                  </a:lnTo>
                  <a:lnTo>
                    <a:pt x="2791447" y="595909"/>
                  </a:lnTo>
                  <a:lnTo>
                    <a:pt x="2793809" y="608520"/>
                  </a:lnTo>
                  <a:lnTo>
                    <a:pt x="2800388" y="616978"/>
                  </a:lnTo>
                  <a:lnTo>
                    <a:pt x="2810395" y="621728"/>
                  </a:lnTo>
                  <a:lnTo>
                    <a:pt x="2823070" y="623227"/>
                  </a:lnTo>
                  <a:lnTo>
                    <a:pt x="2854706" y="623227"/>
                  </a:lnTo>
                  <a:lnTo>
                    <a:pt x="2854706" y="648042"/>
                  </a:lnTo>
                  <a:lnTo>
                    <a:pt x="2791079" y="648042"/>
                  </a:lnTo>
                  <a:lnTo>
                    <a:pt x="2782811" y="649109"/>
                  </a:lnTo>
                  <a:lnTo>
                    <a:pt x="2782811" y="666724"/>
                  </a:lnTo>
                  <a:lnTo>
                    <a:pt x="2790723" y="667804"/>
                  </a:lnTo>
                  <a:lnTo>
                    <a:pt x="2854706" y="667804"/>
                  </a:lnTo>
                  <a:lnTo>
                    <a:pt x="2854706" y="697636"/>
                  </a:lnTo>
                  <a:lnTo>
                    <a:pt x="2800769" y="700824"/>
                  </a:lnTo>
                  <a:lnTo>
                    <a:pt x="2791079" y="701598"/>
                  </a:lnTo>
                  <a:lnTo>
                    <a:pt x="2782811" y="703033"/>
                  </a:lnTo>
                  <a:lnTo>
                    <a:pt x="2779217" y="710222"/>
                  </a:lnTo>
                  <a:lnTo>
                    <a:pt x="2779217" y="724242"/>
                  </a:lnTo>
                  <a:lnTo>
                    <a:pt x="2782455" y="736460"/>
                  </a:lnTo>
                  <a:lnTo>
                    <a:pt x="2794673" y="736460"/>
                  </a:lnTo>
                  <a:lnTo>
                    <a:pt x="2818282" y="733374"/>
                  </a:lnTo>
                  <a:lnTo>
                    <a:pt x="2862491" y="725855"/>
                  </a:lnTo>
                  <a:lnTo>
                    <a:pt x="2911602" y="716432"/>
                  </a:lnTo>
                  <a:lnTo>
                    <a:pt x="2949968" y="707707"/>
                  </a:lnTo>
                  <a:lnTo>
                    <a:pt x="2947454" y="711657"/>
                  </a:lnTo>
                  <a:lnTo>
                    <a:pt x="2944939" y="714540"/>
                  </a:lnTo>
                  <a:lnTo>
                    <a:pt x="2941701" y="718489"/>
                  </a:lnTo>
                  <a:lnTo>
                    <a:pt x="2935224" y="726046"/>
                  </a:lnTo>
                  <a:lnTo>
                    <a:pt x="2934512" y="727125"/>
                  </a:lnTo>
                  <a:lnTo>
                    <a:pt x="2934512" y="736460"/>
                  </a:lnTo>
                  <a:lnTo>
                    <a:pt x="2939186" y="740778"/>
                  </a:lnTo>
                  <a:lnTo>
                    <a:pt x="2944215" y="740778"/>
                  </a:lnTo>
                  <a:lnTo>
                    <a:pt x="2955112" y="734441"/>
                  </a:lnTo>
                  <a:lnTo>
                    <a:pt x="2973336" y="717054"/>
                  </a:lnTo>
                  <a:lnTo>
                    <a:pt x="2980855" y="707707"/>
                  </a:lnTo>
                  <a:lnTo>
                    <a:pt x="2991840" y="694055"/>
                  </a:lnTo>
                  <a:lnTo>
                    <a:pt x="3013240" y="658825"/>
                  </a:lnTo>
                  <a:lnTo>
                    <a:pt x="3031617" y="599325"/>
                  </a:lnTo>
                  <a:lnTo>
                    <a:pt x="3037179" y="511835"/>
                  </a:lnTo>
                  <a:lnTo>
                    <a:pt x="3037319" y="508558"/>
                  </a:lnTo>
                  <a:lnTo>
                    <a:pt x="3060687" y="508558"/>
                  </a:lnTo>
                  <a:lnTo>
                    <a:pt x="3062846" y="511429"/>
                  </a:lnTo>
                  <a:lnTo>
                    <a:pt x="3062744" y="530123"/>
                  </a:lnTo>
                  <a:lnTo>
                    <a:pt x="3062643" y="537679"/>
                  </a:lnTo>
                  <a:lnTo>
                    <a:pt x="3062579" y="542518"/>
                  </a:lnTo>
                  <a:lnTo>
                    <a:pt x="3061233" y="594728"/>
                  </a:lnTo>
                  <a:lnTo>
                    <a:pt x="3058604" y="647623"/>
                  </a:lnTo>
                  <a:lnTo>
                    <a:pt x="3054248" y="690448"/>
                  </a:lnTo>
                  <a:lnTo>
                    <a:pt x="3029407" y="718845"/>
                  </a:lnTo>
                  <a:lnTo>
                    <a:pt x="3007487" y="718845"/>
                  </a:lnTo>
                  <a:lnTo>
                    <a:pt x="2998863" y="719924"/>
                  </a:lnTo>
                  <a:lnTo>
                    <a:pt x="2998863" y="737908"/>
                  </a:lnTo>
                  <a:lnTo>
                    <a:pt x="3007118" y="738987"/>
                  </a:lnTo>
                  <a:lnTo>
                    <a:pt x="3047022" y="738987"/>
                  </a:lnTo>
                  <a:lnTo>
                    <a:pt x="3067608" y="737196"/>
                  </a:lnTo>
                  <a:lnTo>
                    <a:pt x="3102381" y="683260"/>
                  </a:lnTo>
                  <a:lnTo>
                    <a:pt x="3106204" y="636752"/>
                  </a:lnTo>
                  <a:lnTo>
                    <a:pt x="3108642" y="584847"/>
                  </a:lnTo>
                  <a:lnTo>
                    <a:pt x="3109925" y="542518"/>
                  </a:lnTo>
                  <a:lnTo>
                    <a:pt x="3110026" y="537679"/>
                  </a:lnTo>
                  <a:lnTo>
                    <a:pt x="3110141" y="532282"/>
                  </a:lnTo>
                  <a:lnTo>
                    <a:pt x="3110217" y="524306"/>
                  </a:lnTo>
                  <a:close/>
                </a:path>
                <a:path w="3434715" h="1141730">
                  <a:moveTo>
                    <a:pt x="3197796" y="957427"/>
                  </a:moveTo>
                  <a:lnTo>
                    <a:pt x="3175050" y="913193"/>
                  </a:lnTo>
                  <a:lnTo>
                    <a:pt x="3141497" y="871194"/>
                  </a:lnTo>
                  <a:lnTo>
                    <a:pt x="3120148" y="854976"/>
                  </a:lnTo>
                  <a:lnTo>
                    <a:pt x="3112973" y="854976"/>
                  </a:lnTo>
                  <a:lnTo>
                    <a:pt x="3105416" y="860374"/>
                  </a:lnTo>
                  <a:lnTo>
                    <a:pt x="3105416" y="873315"/>
                  </a:lnTo>
                  <a:lnTo>
                    <a:pt x="3106140" y="874395"/>
                  </a:lnTo>
                  <a:lnTo>
                    <a:pt x="3112973" y="885177"/>
                  </a:lnTo>
                  <a:lnTo>
                    <a:pt x="3130893" y="919810"/>
                  </a:lnTo>
                  <a:lnTo>
                    <a:pt x="3146310" y="967574"/>
                  </a:lnTo>
                  <a:lnTo>
                    <a:pt x="3151162" y="978458"/>
                  </a:lnTo>
                  <a:lnTo>
                    <a:pt x="3157486" y="983945"/>
                  </a:lnTo>
                  <a:lnTo>
                    <a:pt x="3167240" y="985469"/>
                  </a:lnTo>
                  <a:lnTo>
                    <a:pt x="3179292" y="983107"/>
                  </a:lnTo>
                  <a:lnTo>
                    <a:pt x="3188995" y="976833"/>
                  </a:lnTo>
                  <a:lnTo>
                    <a:pt x="3195447" y="967867"/>
                  </a:lnTo>
                  <a:lnTo>
                    <a:pt x="3197796" y="957427"/>
                  </a:lnTo>
                  <a:close/>
                </a:path>
                <a:path w="3434715" h="1141730">
                  <a:moveTo>
                    <a:pt x="3269500" y="98132"/>
                  </a:moveTo>
                  <a:lnTo>
                    <a:pt x="3267570" y="84709"/>
                  </a:lnTo>
                  <a:lnTo>
                    <a:pt x="3267545" y="84556"/>
                  </a:lnTo>
                  <a:lnTo>
                    <a:pt x="3266871" y="83400"/>
                  </a:lnTo>
                  <a:lnTo>
                    <a:pt x="3261271" y="73736"/>
                  </a:lnTo>
                  <a:lnTo>
                    <a:pt x="3261195" y="73596"/>
                  </a:lnTo>
                  <a:lnTo>
                    <a:pt x="3249714" y="66344"/>
                  </a:lnTo>
                  <a:lnTo>
                    <a:pt x="3249968" y="66344"/>
                  </a:lnTo>
                  <a:lnTo>
                    <a:pt x="3232124" y="63627"/>
                  </a:lnTo>
                  <a:lnTo>
                    <a:pt x="3219907" y="63627"/>
                  </a:lnTo>
                  <a:lnTo>
                    <a:pt x="3219907" y="90589"/>
                  </a:lnTo>
                  <a:lnTo>
                    <a:pt x="3219907" y="205981"/>
                  </a:lnTo>
                  <a:lnTo>
                    <a:pt x="3213798" y="212090"/>
                  </a:lnTo>
                  <a:lnTo>
                    <a:pt x="3140100" y="212090"/>
                  </a:lnTo>
                  <a:lnTo>
                    <a:pt x="3140100" y="83400"/>
                  </a:lnTo>
                  <a:lnTo>
                    <a:pt x="3214878" y="83400"/>
                  </a:lnTo>
                  <a:lnTo>
                    <a:pt x="3219907" y="90589"/>
                  </a:lnTo>
                  <a:lnTo>
                    <a:pt x="3219907" y="63627"/>
                  </a:lnTo>
                  <a:lnTo>
                    <a:pt x="3140100" y="63627"/>
                  </a:lnTo>
                  <a:lnTo>
                    <a:pt x="3139986" y="21831"/>
                  </a:lnTo>
                  <a:lnTo>
                    <a:pt x="3139236" y="15049"/>
                  </a:lnTo>
                  <a:lnTo>
                    <a:pt x="3137217" y="10096"/>
                  </a:lnTo>
                  <a:lnTo>
                    <a:pt x="3133267" y="6108"/>
                  </a:lnTo>
                  <a:lnTo>
                    <a:pt x="3127883" y="2159"/>
                  </a:lnTo>
                  <a:lnTo>
                    <a:pt x="3121050" y="368"/>
                  </a:lnTo>
                  <a:lnTo>
                    <a:pt x="3106674" y="368"/>
                  </a:lnTo>
                  <a:lnTo>
                    <a:pt x="3098038" y="4318"/>
                  </a:lnTo>
                  <a:lnTo>
                    <a:pt x="3094444" y="9702"/>
                  </a:lnTo>
                  <a:lnTo>
                    <a:pt x="3091205" y="14376"/>
                  </a:lnTo>
                  <a:lnTo>
                    <a:pt x="3091205" y="63627"/>
                  </a:lnTo>
                  <a:lnTo>
                    <a:pt x="3091205" y="83400"/>
                  </a:lnTo>
                  <a:lnTo>
                    <a:pt x="3091205" y="212090"/>
                  </a:lnTo>
                  <a:lnTo>
                    <a:pt x="3018231" y="212090"/>
                  </a:lnTo>
                  <a:lnTo>
                    <a:pt x="3012490" y="205981"/>
                  </a:lnTo>
                  <a:lnTo>
                    <a:pt x="3012490" y="90589"/>
                  </a:lnTo>
                  <a:lnTo>
                    <a:pt x="3017520" y="83400"/>
                  </a:lnTo>
                  <a:lnTo>
                    <a:pt x="3091205" y="83400"/>
                  </a:lnTo>
                  <a:lnTo>
                    <a:pt x="3091205" y="63627"/>
                  </a:lnTo>
                  <a:lnTo>
                    <a:pt x="2999905" y="63627"/>
                  </a:lnTo>
                  <a:lnTo>
                    <a:pt x="2982379" y="66344"/>
                  </a:lnTo>
                  <a:lnTo>
                    <a:pt x="2970834" y="73736"/>
                  </a:lnTo>
                  <a:lnTo>
                    <a:pt x="2964561" y="84556"/>
                  </a:lnTo>
                  <a:lnTo>
                    <a:pt x="2964472" y="84709"/>
                  </a:lnTo>
                  <a:lnTo>
                    <a:pt x="2962529" y="98132"/>
                  </a:lnTo>
                  <a:lnTo>
                    <a:pt x="2962529" y="197345"/>
                  </a:lnTo>
                  <a:lnTo>
                    <a:pt x="2999905" y="231863"/>
                  </a:lnTo>
                  <a:lnTo>
                    <a:pt x="3091205" y="231863"/>
                  </a:lnTo>
                  <a:lnTo>
                    <a:pt x="3091294" y="316217"/>
                  </a:lnTo>
                  <a:lnTo>
                    <a:pt x="3109899" y="337540"/>
                  </a:lnTo>
                  <a:lnTo>
                    <a:pt x="3124289" y="337540"/>
                  </a:lnTo>
                  <a:lnTo>
                    <a:pt x="3132912" y="333959"/>
                  </a:lnTo>
                  <a:lnTo>
                    <a:pt x="3140100" y="323519"/>
                  </a:lnTo>
                  <a:lnTo>
                    <a:pt x="3140100" y="231863"/>
                  </a:lnTo>
                  <a:lnTo>
                    <a:pt x="3232124" y="231863"/>
                  </a:lnTo>
                  <a:lnTo>
                    <a:pt x="3249460" y="229196"/>
                  </a:lnTo>
                  <a:lnTo>
                    <a:pt x="3249714" y="229196"/>
                  </a:lnTo>
                  <a:lnTo>
                    <a:pt x="3261322" y="221754"/>
                  </a:lnTo>
                  <a:lnTo>
                    <a:pt x="3266846" y="212090"/>
                  </a:lnTo>
                  <a:lnTo>
                    <a:pt x="3267506" y="210934"/>
                  </a:lnTo>
                  <a:lnTo>
                    <a:pt x="3267595" y="210781"/>
                  </a:lnTo>
                  <a:lnTo>
                    <a:pt x="3269500" y="197345"/>
                  </a:lnTo>
                  <a:lnTo>
                    <a:pt x="3269500" y="98132"/>
                  </a:lnTo>
                  <a:close/>
                </a:path>
                <a:path w="3434715" h="1141730">
                  <a:moveTo>
                    <a:pt x="3369208" y="1089710"/>
                  </a:moveTo>
                  <a:lnTo>
                    <a:pt x="3366668" y="1077023"/>
                  </a:lnTo>
                  <a:lnTo>
                    <a:pt x="3359721" y="1066609"/>
                  </a:lnTo>
                  <a:lnTo>
                    <a:pt x="3349333" y="1059586"/>
                  </a:lnTo>
                  <a:lnTo>
                    <a:pt x="3336493" y="1056995"/>
                  </a:lnTo>
                  <a:lnTo>
                    <a:pt x="3323539" y="1059586"/>
                  </a:lnTo>
                  <a:lnTo>
                    <a:pt x="3323717" y="1059586"/>
                  </a:lnTo>
                  <a:lnTo>
                    <a:pt x="3313392" y="1066482"/>
                  </a:lnTo>
                  <a:lnTo>
                    <a:pt x="3306368" y="1076871"/>
                  </a:lnTo>
                  <a:lnTo>
                    <a:pt x="3303790" y="1089710"/>
                  </a:lnTo>
                  <a:lnTo>
                    <a:pt x="3306330" y="1102194"/>
                  </a:lnTo>
                  <a:lnTo>
                    <a:pt x="3306368" y="1102347"/>
                  </a:lnTo>
                  <a:lnTo>
                    <a:pt x="3313303" y="1112494"/>
                  </a:lnTo>
                  <a:lnTo>
                    <a:pt x="3313392" y="1112634"/>
                  </a:lnTo>
                  <a:lnTo>
                    <a:pt x="3323793" y="1119543"/>
                  </a:lnTo>
                  <a:lnTo>
                    <a:pt x="3336493" y="1122070"/>
                  </a:lnTo>
                  <a:lnTo>
                    <a:pt x="3349079" y="1119543"/>
                  </a:lnTo>
                  <a:lnTo>
                    <a:pt x="3349256" y="1119543"/>
                  </a:lnTo>
                  <a:lnTo>
                    <a:pt x="3359721" y="1112494"/>
                  </a:lnTo>
                  <a:lnTo>
                    <a:pt x="3366566" y="1102347"/>
                  </a:lnTo>
                  <a:lnTo>
                    <a:pt x="3366668" y="1102194"/>
                  </a:lnTo>
                  <a:lnTo>
                    <a:pt x="3369208" y="1089710"/>
                  </a:lnTo>
                  <a:close/>
                </a:path>
                <a:path w="3434715" h="1141730">
                  <a:moveTo>
                    <a:pt x="3409658" y="41338"/>
                  </a:moveTo>
                  <a:lnTo>
                    <a:pt x="3408032" y="30454"/>
                  </a:lnTo>
                  <a:lnTo>
                    <a:pt x="3402050" y="21932"/>
                  </a:lnTo>
                  <a:lnTo>
                    <a:pt x="3392500" y="16370"/>
                  </a:lnTo>
                  <a:lnTo>
                    <a:pt x="3380168" y="14376"/>
                  </a:lnTo>
                  <a:lnTo>
                    <a:pt x="3366617" y="16713"/>
                  </a:lnTo>
                  <a:lnTo>
                    <a:pt x="3357207" y="22872"/>
                  </a:lnTo>
                  <a:lnTo>
                    <a:pt x="3351911" y="31521"/>
                  </a:lnTo>
                  <a:lnTo>
                    <a:pt x="3350691" y="41338"/>
                  </a:lnTo>
                  <a:lnTo>
                    <a:pt x="3362566" y="211010"/>
                  </a:lnTo>
                  <a:lnTo>
                    <a:pt x="3363214" y="222148"/>
                  </a:lnTo>
                  <a:lnTo>
                    <a:pt x="3363277" y="223227"/>
                  </a:lnTo>
                  <a:lnTo>
                    <a:pt x="3369754" y="228625"/>
                  </a:lnTo>
                  <a:lnTo>
                    <a:pt x="3390963" y="228625"/>
                  </a:lnTo>
                  <a:lnTo>
                    <a:pt x="3397059" y="222148"/>
                  </a:lnTo>
                  <a:lnTo>
                    <a:pt x="3397783" y="211010"/>
                  </a:lnTo>
                  <a:lnTo>
                    <a:pt x="3409658" y="41338"/>
                  </a:lnTo>
                  <a:close/>
                </a:path>
                <a:path w="3434715" h="1141730">
                  <a:moveTo>
                    <a:pt x="3412883" y="278955"/>
                  </a:moveTo>
                  <a:lnTo>
                    <a:pt x="3410293" y="266103"/>
                  </a:lnTo>
                  <a:lnTo>
                    <a:pt x="3403257" y="255714"/>
                  </a:lnTo>
                  <a:lnTo>
                    <a:pt x="3392855" y="248767"/>
                  </a:lnTo>
                  <a:lnTo>
                    <a:pt x="3380168" y="246240"/>
                  </a:lnTo>
                  <a:lnTo>
                    <a:pt x="3367468" y="248767"/>
                  </a:lnTo>
                  <a:lnTo>
                    <a:pt x="3357067" y="255714"/>
                  </a:lnTo>
                  <a:lnTo>
                    <a:pt x="3350044" y="266103"/>
                  </a:lnTo>
                  <a:lnTo>
                    <a:pt x="3347466" y="278955"/>
                  </a:lnTo>
                  <a:lnTo>
                    <a:pt x="3350044" y="291439"/>
                  </a:lnTo>
                  <a:lnTo>
                    <a:pt x="3357067" y="301739"/>
                  </a:lnTo>
                  <a:lnTo>
                    <a:pt x="3367544" y="308775"/>
                  </a:lnTo>
                  <a:lnTo>
                    <a:pt x="3367722" y="308775"/>
                  </a:lnTo>
                  <a:lnTo>
                    <a:pt x="3380168" y="311302"/>
                  </a:lnTo>
                  <a:lnTo>
                    <a:pt x="3392855" y="308775"/>
                  </a:lnTo>
                  <a:lnTo>
                    <a:pt x="3403257" y="301866"/>
                  </a:lnTo>
                  <a:lnTo>
                    <a:pt x="3410293" y="291592"/>
                  </a:lnTo>
                  <a:lnTo>
                    <a:pt x="3412883" y="278955"/>
                  </a:lnTo>
                  <a:close/>
                </a:path>
                <a:path w="3434715" h="1141730">
                  <a:moveTo>
                    <a:pt x="3434270" y="890930"/>
                  </a:moveTo>
                  <a:lnTo>
                    <a:pt x="3424644" y="856983"/>
                  </a:lnTo>
                  <a:lnTo>
                    <a:pt x="3413772" y="847788"/>
                  </a:lnTo>
                  <a:lnTo>
                    <a:pt x="3401022" y="836993"/>
                  </a:lnTo>
                  <a:lnTo>
                    <a:pt x="3371177" y="827532"/>
                  </a:lnTo>
                  <a:lnTo>
                    <a:pt x="3342970" y="825131"/>
                  </a:lnTo>
                  <a:lnTo>
                    <a:pt x="3302279" y="830834"/>
                  </a:lnTo>
                  <a:lnTo>
                    <a:pt x="3272015" y="845400"/>
                  </a:lnTo>
                  <a:lnTo>
                    <a:pt x="3253130" y="865022"/>
                  </a:lnTo>
                  <a:lnTo>
                    <a:pt x="3246628" y="885888"/>
                  </a:lnTo>
                  <a:lnTo>
                    <a:pt x="3248964" y="896785"/>
                  </a:lnTo>
                  <a:lnTo>
                    <a:pt x="3255073" y="904278"/>
                  </a:lnTo>
                  <a:lnTo>
                    <a:pt x="3263608" y="908596"/>
                  </a:lnTo>
                  <a:lnTo>
                    <a:pt x="3273221" y="909980"/>
                  </a:lnTo>
                  <a:lnTo>
                    <a:pt x="3287445" y="907364"/>
                  </a:lnTo>
                  <a:lnTo>
                    <a:pt x="3295332" y="900899"/>
                  </a:lnTo>
                  <a:lnTo>
                    <a:pt x="3298901" y="892683"/>
                  </a:lnTo>
                  <a:lnTo>
                    <a:pt x="3300184" y="884809"/>
                  </a:lnTo>
                  <a:lnTo>
                    <a:pt x="3302012" y="873709"/>
                  </a:lnTo>
                  <a:lnTo>
                    <a:pt x="3307283" y="861580"/>
                  </a:lnTo>
                  <a:lnTo>
                    <a:pt x="3318891" y="851801"/>
                  </a:lnTo>
                  <a:lnTo>
                    <a:pt x="3339731" y="847788"/>
                  </a:lnTo>
                  <a:lnTo>
                    <a:pt x="3360724" y="852182"/>
                  </a:lnTo>
                  <a:lnTo>
                    <a:pt x="3372929" y="862711"/>
                  </a:lnTo>
                  <a:lnTo>
                    <a:pt x="3378593" y="875385"/>
                  </a:lnTo>
                  <a:lnTo>
                    <a:pt x="3379940" y="885888"/>
                  </a:lnTo>
                  <a:lnTo>
                    <a:pt x="3379990" y="886244"/>
                  </a:lnTo>
                  <a:lnTo>
                    <a:pt x="3378898" y="896785"/>
                  </a:lnTo>
                  <a:lnTo>
                    <a:pt x="3378847" y="897293"/>
                  </a:lnTo>
                  <a:lnTo>
                    <a:pt x="3374682" y="906424"/>
                  </a:lnTo>
                  <a:lnTo>
                    <a:pt x="3366338" y="916432"/>
                  </a:lnTo>
                  <a:lnTo>
                    <a:pt x="3352673" y="930109"/>
                  </a:lnTo>
                  <a:lnTo>
                    <a:pt x="3340684" y="942251"/>
                  </a:lnTo>
                  <a:lnTo>
                    <a:pt x="3326955" y="960348"/>
                  </a:lnTo>
                  <a:lnTo>
                    <a:pt x="3315652" y="984453"/>
                  </a:lnTo>
                  <a:lnTo>
                    <a:pt x="3311017" y="1014222"/>
                  </a:lnTo>
                  <a:lnTo>
                    <a:pt x="3310966" y="1014577"/>
                  </a:lnTo>
                  <a:lnTo>
                    <a:pt x="3314547" y="1028712"/>
                  </a:lnTo>
                  <a:lnTo>
                    <a:pt x="3322637" y="1035964"/>
                  </a:lnTo>
                  <a:lnTo>
                    <a:pt x="3331286" y="1038644"/>
                  </a:lnTo>
                  <a:lnTo>
                    <a:pt x="3336493" y="1039025"/>
                  </a:lnTo>
                  <a:lnTo>
                    <a:pt x="3350552" y="1036104"/>
                  </a:lnTo>
                  <a:lnTo>
                    <a:pt x="3358413" y="1029182"/>
                  </a:lnTo>
                  <a:lnTo>
                    <a:pt x="3361969" y="1020978"/>
                  </a:lnTo>
                  <a:lnTo>
                    <a:pt x="3363036" y="1014577"/>
                  </a:lnTo>
                  <a:lnTo>
                    <a:pt x="3365296" y="998080"/>
                  </a:lnTo>
                  <a:lnTo>
                    <a:pt x="3368891" y="985329"/>
                  </a:lnTo>
                  <a:lnTo>
                    <a:pt x="3375774" y="973734"/>
                  </a:lnTo>
                  <a:lnTo>
                    <a:pt x="3387902" y="961021"/>
                  </a:lnTo>
                  <a:lnTo>
                    <a:pt x="3409238" y="941527"/>
                  </a:lnTo>
                  <a:lnTo>
                    <a:pt x="3423615" y="925576"/>
                  </a:lnTo>
                  <a:lnTo>
                    <a:pt x="3431641" y="909980"/>
                  </a:lnTo>
                  <a:lnTo>
                    <a:pt x="3431717" y="909815"/>
                  </a:lnTo>
                  <a:lnTo>
                    <a:pt x="3434270" y="89093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970445" y="1191074"/>
              <a:ext cx="3337187" cy="227915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4327334" y="1205509"/>
              <a:ext cx="68580" cy="215900"/>
            </a:xfrm>
            <a:custGeom>
              <a:avLst/>
              <a:gdLst/>
              <a:ahLst/>
              <a:cxnLst/>
              <a:rect l="l" t="t" r="r" b="b"/>
              <a:pathLst>
                <a:path w="68579" h="215900">
                  <a:moveTo>
                    <a:pt x="68580" y="0"/>
                  </a:moveTo>
                  <a:lnTo>
                    <a:pt x="61480" y="0"/>
                  </a:lnTo>
                  <a:lnTo>
                    <a:pt x="61480" y="7620"/>
                  </a:lnTo>
                  <a:lnTo>
                    <a:pt x="61480" y="208280"/>
                  </a:lnTo>
                  <a:lnTo>
                    <a:pt x="7099" y="208280"/>
                  </a:lnTo>
                  <a:lnTo>
                    <a:pt x="7099" y="195580"/>
                  </a:lnTo>
                  <a:lnTo>
                    <a:pt x="48234" y="195580"/>
                  </a:lnTo>
                  <a:lnTo>
                    <a:pt x="48234" y="189230"/>
                  </a:lnTo>
                  <a:lnTo>
                    <a:pt x="48234" y="7620"/>
                  </a:lnTo>
                  <a:lnTo>
                    <a:pt x="61480" y="7620"/>
                  </a:lnTo>
                  <a:lnTo>
                    <a:pt x="61480" y="0"/>
                  </a:lnTo>
                  <a:lnTo>
                    <a:pt x="41148" y="0"/>
                  </a:lnTo>
                  <a:lnTo>
                    <a:pt x="41148" y="7620"/>
                  </a:lnTo>
                  <a:lnTo>
                    <a:pt x="41148" y="189230"/>
                  </a:lnTo>
                  <a:lnTo>
                    <a:pt x="0" y="189230"/>
                  </a:lnTo>
                  <a:lnTo>
                    <a:pt x="0" y="195580"/>
                  </a:lnTo>
                  <a:lnTo>
                    <a:pt x="0" y="208280"/>
                  </a:lnTo>
                  <a:lnTo>
                    <a:pt x="0" y="215900"/>
                  </a:lnTo>
                  <a:lnTo>
                    <a:pt x="68580" y="215900"/>
                  </a:lnTo>
                  <a:lnTo>
                    <a:pt x="68580" y="208280"/>
                  </a:lnTo>
                  <a:lnTo>
                    <a:pt x="68580" y="7620"/>
                  </a:lnTo>
                  <a:lnTo>
                    <a:pt x="68580" y="7086"/>
                  </a:lnTo>
                  <a:lnTo>
                    <a:pt x="68580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210572" y="5483809"/>
              <a:ext cx="1404493" cy="321462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4303383" y="5399570"/>
              <a:ext cx="2799372" cy="2475650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532256" y="8946218"/>
              <a:ext cx="6570980" cy="0"/>
            </a:xfrm>
            <a:custGeom>
              <a:avLst/>
              <a:gdLst/>
              <a:ahLst/>
              <a:cxnLst/>
              <a:rect l="l" t="t" r="r" b="b"/>
              <a:pathLst>
                <a:path w="6570980">
                  <a:moveTo>
                    <a:pt x="0" y="0"/>
                  </a:moveTo>
                  <a:lnTo>
                    <a:pt x="6570865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88291" y="2723407"/>
              <a:ext cx="985217" cy="816437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5076983" y="440701"/>
              <a:ext cx="2275713" cy="2575182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492440" y="4937696"/>
              <a:ext cx="2036000" cy="2038297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3523873" y="4937696"/>
              <a:ext cx="1222510" cy="815777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3523873" y="5748909"/>
              <a:ext cx="820344" cy="1629257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675892" y="6971423"/>
              <a:ext cx="1852548" cy="406742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4339653" y="7006793"/>
              <a:ext cx="406730" cy="371373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4023080" y="6034240"/>
              <a:ext cx="280288" cy="368045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492440" y="7069912"/>
              <a:ext cx="339775" cy="308254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709673" y="7062152"/>
              <a:ext cx="174739" cy="316014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492440" y="7229970"/>
              <a:ext cx="12623" cy="22136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492440" y="7320801"/>
              <a:ext cx="5778" cy="19646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492440" y="6933069"/>
              <a:ext cx="205689" cy="51219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492440" y="6911403"/>
              <a:ext cx="187528" cy="65201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772234" y="7184568"/>
              <a:ext cx="149288" cy="129476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492440" y="6982854"/>
              <a:ext cx="342226" cy="155473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492440" y="6940664"/>
              <a:ext cx="365074" cy="233730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2044992" y="7274648"/>
              <a:ext cx="327926" cy="103517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538135" y="5661837"/>
              <a:ext cx="26276" cy="31813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923453" y="5890361"/>
              <a:ext cx="102552" cy="381673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492440" y="6340818"/>
              <a:ext cx="413118" cy="364172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492440" y="5589079"/>
              <a:ext cx="94959" cy="103682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804631" y="5750103"/>
              <a:ext cx="241452" cy="529513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1492440" y="6361645"/>
              <a:ext cx="438391" cy="362800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1492440" y="5626659"/>
              <a:ext cx="556590" cy="986129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1492440" y="5596801"/>
              <a:ext cx="484835" cy="446125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1492440" y="6043206"/>
              <a:ext cx="599592" cy="589978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1712937" y="6355511"/>
              <a:ext cx="86220" cy="93281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1958251" y="6033528"/>
              <a:ext cx="87833" cy="76949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1492440" y="5933338"/>
              <a:ext cx="9817" cy="29756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1492440" y="6080468"/>
              <a:ext cx="9055" cy="17373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1541856" y="6051740"/>
              <a:ext cx="206806" cy="222529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4303369" y="5408066"/>
              <a:ext cx="443014" cy="1663700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2210574" y="5483961"/>
              <a:ext cx="1404493" cy="321310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2330983" y="5630367"/>
              <a:ext cx="198869" cy="110248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2448915" y="5657227"/>
              <a:ext cx="92655" cy="71869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2565730" y="5611012"/>
              <a:ext cx="196824" cy="111417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2677985" y="5638635"/>
              <a:ext cx="103225" cy="73964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2800883" y="5594794"/>
              <a:ext cx="191503" cy="109626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3013875" y="5576887"/>
              <a:ext cx="89839" cy="105727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3130323" y="5569521"/>
              <a:ext cx="99616" cy="105524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3246285" y="5543766"/>
              <a:ext cx="229031" cy="112547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3371989" y="5584901"/>
              <a:ext cx="99466" cy="73799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4422800" y="5518340"/>
              <a:ext cx="88569" cy="86867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4517402" y="5518340"/>
              <a:ext cx="86753" cy="86867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4616462" y="5521210"/>
              <a:ext cx="129921" cy="80670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4423955" y="5660910"/>
              <a:ext cx="176110" cy="82562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4614252" y="5660910"/>
              <a:ext cx="132130" cy="82854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4442404" y="5793168"/>
              <a:ext cx="176509" cy="95072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4633214" y="5800407"/>
              <a:ext cx="113169" cy="81445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4424616" y="5981890"/>
              <a:ext cx="86575" cy="85432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4516056" y="5981890"/>
              <a:ext cx="88099" cy="86969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4613122" y="5984570"/>
              <a:ext cx="133261" cy="81521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4431004" y="6132652"/>
              <a:ext cx="65976" cy="70650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4512525" y="6121692"/>
              <a:ext cx="233857" cy="86855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4430725" y="6264160"/>
              <a:ext cx="65011" cy="80670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4502543" y="6260439"/>
              <a:ext cx="166281" cy="86194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4680458" y="6264160"/>
              <a:ext cx="65925" cy="81229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4442404" y="6396418"/>
              <a:ext cx="20782" cy="95072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4473765" y="6403860"/>
              <a:ext cx="68364" cy="81241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4392917" y="6403086"/>
              <a:ext cx="353466" cy="126390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4423283" y="6588010"/>
              <a:ext cx="240576" cy="83997"/>
            </a:xfrm>
            <a:prstGeom prst="rect">
              <a:avLst/>
            </a:prstGeom>
          </p:spPr>
        </p:pic>
        <p:pic>
          <p:nvPicPr>
            <p:cNvPr id="142" name="object 142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4672761" y="6595745"/>
              <a:ext cx="73621" cy="72542"/>
            </a:xfrm>
            <a:prstGeom prst="rect">
              <a:avLst/>
            </a:prstGeom>
          </p:spPr>
        </p:pic>
        <p:pic>
          <p:nvPicPr>
            <p:cNvPr id="143" name="object 143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4426242" y="6727710"/>
              <a:ext cx="76860" cy="82842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4504537" y="6732105"/>
              <a:ext cx="71882" cy="76073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4584166" y="6730288"/>
              <a:ext cx="86283" cy="81318"/>
            </a:xfrm>
            <a:prstGeom prst="rect">
              <a:avLst/>
            </a:prstGeom>
          </p:spPr>
        </p:pic>
        <p:pic>
          <p:nvPicPr>
            <p:cNvPr id="146" name="object 146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4672749" y="6724840"/>
              <a:ext cx="73685" cy="86677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4442404" y="6859968"/>
              <a:ext cx="20782" cy="95059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4475200" y="6867410"/>
              <a:ext cx="80289" cy="80949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4566170" y="6866839"/>
              <a:ext cx="180212" cy="82283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4392917" y="5933173"/>
              <a:ext cx="351307" cy="7632"/>
            </a:xfrm>
            <a:prstGeom prst="rect">
              <a:avLst/>
            </a:prstGeom>
          </p:spPr>
        </p:pic>
      </p:grpSp>
      <p:sp>
        <p:nvSpPr>
          <p:cNvPr id="151" name="テキスト ボックス 150">
            <a:extLst>
              <a:ext uri="{FF2B5EF4-FFF2-40B4-BE49-F238E27FC236}">
                <a16:creationId xmlns:a16="http://schemas.microsoft.com/office/drawing/2014/main" id="{DD2AB960-5C18-1681-0157-80F91C2140BE}"/>
              </a:ext>
            </a:extLst>
          </p:cNvPr>
          <p:cNvSpPr txBox="1"/>
          <p:nvPr/>
        </p:nvSpPr>
        <p:spPr>
          <a:xfrm>
            <a:off x="1339850" y="9309100"/>
            <a:ext cx="533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くわみず病院　師長室　竹丸恵子</a:t>
            </a:r>
            <a:endParaRPr kumimoji="1" lang="en-US" altLang="ja-JP" sz="1600" dirty="0"/>
          </a:p>
          <a:p>
            <a:r>
              <a:rPr kumimoji="1" lang="ja-JP" altLang="en-US" sz="1600" dirty="0"/>
              <a:t>　　電話番号　</a:t>
            </a:r>
            <a:r>
              <a:rPr kumimoji="1" lang="en-US" altLang="ja-JP" sz="1600" dirty="0"/>
              <a:t>096-381-8743</a:t>
            </a:r>
          </a:p>
          <a:p>
            <a:r>
              <a:rPr kumimoji="1" lang="ja-JP" altLang="en-US" dirty="0"/>
              <a:t>　　</a:t>
            </a:r>
            <a:r>
              <a:rPr kumimoji="1" lang="en-US" altLang="ja-JP" sz="1400" dirty="0"/>
              <a:t>※</a:t>
            </a:r>
            <a:r>
              <a:rPr kumimoji="1" lang="ja-JP" altLang="en-US" sz="1400" dirty="0"/>
              <a:t>お電話は平日</a:t>
            </a:r>
            <a:r>
              <a:rPr kumimoji="1" lang="en-US" altLang="ja-JP" sz="1400" dirty="0"/>
              <a:t>9</a:t>
            </a:r>
            <a:r>
              <a:rPr kumimoji="1" lang="ja-JP" altLang="en-US" sz="1400" dirty="0"/>
              <a:t>時～</a:t>
            </a:r>
            <a:r>
              <a:rPr kumimoji="1" lang="en-US" altLang="ja-JP" sz="1400" dirty="0"/>
              <a:t>17</a:t>
            </a:r>
            <a:r>
              <a:rPr kumimoji="1" lang="ja-JP" altLang="en-US" sz="1400" dirty="0"/>
              <a:t>時の間にお願いします。</a:t>
            </a:r>
            <a:r>
              <a:rPr kumimoji="1" lang="ja-JP" altLang="en-US" dirty="0"/>
              <a:t>　　　　　　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A594EE7A-314D-4F3C-0BC6-4CB9BAC57F05}"/>
              </a:ext>
            </a:extLst>
          </p:cNvPr>
          <p:cNvGrpSpPr/>
          <p:nvPr/>
        </p:nvGrpSpPr>
        <p:grpSpPr>
          <a:xfrm>
            <a:off x="0" y="0"/>
            <a:ext cx="7560309" cy="10692130"/>
            <a:chOff x="0" y="0"/>
            <a:chExt cx="7560309" cy="10692130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F9323670-9D86-C021-3C17-E104A69B807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1303"/>
              <a:ext cx="7560005" cy="10680700"/>
            </a:xfrm>
            <a:prstGeom prst="rect">
              <a:avLst/>
            </a:prstGeom>
          </p:spPr>
        </p:pic>
        <p:pic>
          <p:nvPicPr>
            <p:cNvPr id="4" name="object 4">
              <a:extLst>
                <a:ext uri="{FF2B5EF4-FFF2-40B4-BE49-F238E27FC236}">
                  <a16:creationId xmlns:a16="http://schemas.microsoft.com/office/drawing/2014/main" id="{9DCA7114-2B0D-11FF-80AB-1A10D80FCAF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09" y="0"/>
              <a:ext cx="2761432" cy="3026746"/>
            </a:xfrm>
            <a:prstGeom prst="rect">
              <a:avLst/>
            </a:prstGeom>
          </p:spPr>
        </p:pic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15AF118F-A123-A8F6-7341-A479C5F16E16}"/>
                </a:ext>
              </a:extLst>
            </p:cNvPr>
            <p:cNvSpPr/>
            <p:nvPr/>
          </p:nvSpPr>
          <p:spPr>
            <a:xfrm>
              <a:off x="38442" y="283819"/>
              <a:ext cx="2828925" cy="2929890"/>
            </a:xfrm>
            <a:custGeom>
              <a:avLst/>
              <a:gdLst/>
              <a:ahLst/>
              <a:cxnLst/>
              <a:rect l="l" t="t" r="r" b="b"/>
              <a:pathLst>
                <a:path w="2828925" h="2929890">
                  <a:moveTo>
                    <a:pt x="18580" y="2817622"/>
                  </a:moveTo>
                  <a:lnTo>
                    <a:pt x="15544" y="2814624"/>
                  </a:lnTo>
                  <a:lnTo>
                    <a:pt x="10972" y="2812973"/>
                  </a:lnTo>
                  <a:lnTo>
                    <a:pt x="5537" y="2812059"/>
                  </a:lnTo>
                  <a:lnTo>
                    <a:pt x="1790" y="2814574"/>
                  </a:lnTo>
                  <a:lnTo>
                    <a:pt x="0" y="2824340"/>
                  </a:lnTo>
                  <a:lnTo>
                    <a:pt x="3035" y="2827871"/>
                  </a:lnTo>
                  <a:lnTo>
                    <a:pt x="12534" y="2829217"/>
                  </a:lnTo>
                  <a:lnTo>
                    <a:pt x="15621" y="2826702"/>
                  </a:lnTo>
                  <a:lnTo>
                    <a:pt x="18580" y="2817622"/>
                  </a:lnTo>
                  <a:close/>
                </a:path>
                <a:path w="2828925" h="2929890">
                  <a:moveTo>
                    <a:pt x="111721" y="2913481"/>
                  </a:moveTo>
                  <a:lnTo>
                    <a:pt x="109664" y="2911373"/>
                  </a:lnTo>
                  <a:lnTo>
                    <a:pt x="106095" y="2910738"/>
                  </a:lnTo>
                  <a:lnTo>
                    <a:pt x="103466" y="2911030"/>
                  </a:lnTo>
                  <a:lnTo>
                    <a:pt x="100952" y="2911868"/>
                  </a:lnTo>
                  <a:lnTo>
                    <a:pt x="99529" y="2919666"/>
                  </a:lnTo>
                  <a:lnTo>
                    <a:pt x="102806" y="2921406"/>
                  </a:lnTo>
                  <a:lnTo>
                    <a:pt x="110007" y="2922028"/>
                  </a:lnTo>
                  <a:lnTo>
                    <a:pt x="111493" y="2919907"/>
                  </a:lnTo>
                  <a:lnTo>
                    <a:pt x="111721" y="2913481"/>
                  </a:lnTo>
                  <a:close/>
                </a:path>
                <a:path w="2828925" h="2929890">
                  <a:moveTo>
                    <a:pt x="216420" y="2827350"/>
                  </a:moveTo>
                  <a:lnTo>
                    <a:pt x="216014" y="2819743"/>
                  </a:lnTo>
                  <a:lnTo>
                    <a:pt x="215633" y="2812643"/>
                  </a:lnTo>
                  <a:lnTo>
                    <a:pt x="208915" y="2806268"/>
                  </a:lnTo>
                  <a:lnTo>
                    <a:pt x="195300" y="2806852"/>
                  </a:lnTo>
                  <a:lnTo>
                    <a:pt x="188899" y="2813875"/>
                  </a:lnTo>
                  <a:lnTo>
                    <a:pt x="189471" y="2827947"/>
                  </a:lnTo>
                  <a:lnTo>
                    <a:pt x="195783" y="2833662"/>
                  </a:lnTo>
                  <a:lnTo>
                    <a:pt x="210959" y="2833166"/>
                  </a:lnTo>
                  <a:lnTo>
                    <a:pt x="216420" y="2827350"/>
                  </a:lnTo>
                  <a:close/>
                </a:path>
                <a:path w="2828925" h="2929890">
                  <a:moveTo>
                    <a:pt x="311797" y="2923184"/>
                  </a:moveTo>
                  <a:lnTo>
                    <a:pt x="310565" y="2910840"/>
                  </a:lnTo>
                  <a:lnTo>
                    <a:pt x="307289" y="2906458"/>
                  </a:lnTo>
                  <a:lnTo>
                    <a:pt x="299897" y="2905976"/>
                  </a:lnTo>
                  <a:lnTo>
                    <a:pt x="293585" y="2905734"/>
                  </a:lnTo>
                  <a:lnTo>
                    <a:pt x="289458" y="2908858"/>
                  </a:lnTo>
                  <a:lnTo>
                    <a:pt x="287642" y="2922422"/>
                  </a:lnTo>
                  <a:lnTo>
                    <a:pt x="292658" y="2928759"/>
                  </a:lnTo>
                  <a:lnTo>
                    <a:pt x="305092" y="2929344"/>
                  </a:lnTo>
                  <a:lnTo>
                    <a:pt x="311797" y="2923184"/>
                  </a:lnTo>
                  <a:close/>
                </a:path>
                <a:path w="2828925" h="2929890">
                  <a:moveTo>
                    <a:pt x="2828353" y="17894"/>
                  </a:moveTo>
                  <a:lnTo>
                    <a:pt x="2828163" y="5334"/>
                  </a:lnTo>
                  <a:lnTo>
                    <a:pt x="2822130" y="0"/>
                  </a:lnTo>
                  <a:lnTo>
                    <a:pt x="2808528" y="1257"/>
                  </a:lnTo>
                  <a:lnTo>
                    <a:pt x="2805569" y="5486"/>
                  </a:lnTo>
                  <a:lnTo>
                    <a:pt x="2805442" y="11912"/>
                  </a:lnTo>
                  <a:lnTo>
                    <a:pt x="2805874" y="18745"/>
                  </a:lnTo>
                  <a:lnTo>
                    <a:pt x="2809265" y="22898"/>
                  </a:lnTo>
                  <a:lnTo>
                    <a:pt x="2821952" y="24320"/>
                  </a:lnTo>
                  <a:lnTo>
                    <a:pt x="2828353" y="178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A28FFD9B-EBF8-F013-1776-008D39C92EB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99997" y="2461581"/>
              <a:ext cx="360007" cy="3709756"/>
            </a:xfrm>
            <a:prstGeom prst="rect">
              <a:avLst/>
            </a:prstGeom>
          </p:spPr>
        </p:pic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59968072-56ED-D922-7AA8-4E4A977B8ABA}"/>
                </a:ext>
              </a:extLst>
            </p:cNvPr>
            <p:cNvSpPr/>
            <p:nvPr/>
          </p:nvSpPr>
          <p:spPr>
            <a:xfrm>
              <a:off x="118821" y="2028227"/>
              <a:ext cx="7360284" cy="8663940"/>
            </a:xfrm>
            <a:custGeom>
              <a:avLst/>
              <a:gdLst/>
              <a:ahLst/>
              <a:cxnLst/>
              <a:rect l="l" t="t" r="r" b="b"/>
              <a:pathLst>
                <a:path w="7360284" h="8663940">
                  <a:moveTo>
                    <a:pt x="25323" y="6981114"/>
                  </a:moveTo>
                  <a:lnTo>
                    <a:pt x="25133" y="6968287"/>
                  </a:lnTo>
                  <a:lnTo>
                    <a:pt x="18961" y="6962838"/>
                  </a:lnTo>
                  <a:lnTo>
                    <a:pt x="5118" y="6964134"/>
                  </a:lnTo>
                  <a:lnTo>
                    <a:pt x="2070" y="6968439"/>
                  </a:lnTo>
                  <a:lnTo>
                    <a:pt x="1943" y="6975043"/>
                  </a:lnTo>
                  <a:lnTo>
                    <a:pt x="2387" y="6981965"/>
                  </a:lnTo>
                  <a:lnTo>
                    <a:pt x="5829" y="6986219"/>
                  </a:lnTo>
                  <a:lnTo>
                    <a:pt x="18808" y="6987641"/>
                  </a:lnTo>
                  <a:lnTo>
                    <a:pt x="25323" y="6981114"/>
                  </a:lnTo>
                  <a:close/>
                </a:path>
                <a:path w="7360284" h="8663940">
                  <a:moveTo>
                    <a:pt x="26149" y="6376606"/>
                  </a:moveTo>
                  <a:lnTo>
                    <a:pt x="20193" y="6370612"/>
                  </a:lnTo>
                  <a:lnTo>
                    <a:pt x="6261" y="6370574"/>
                  </a:lnTo>
                  <a:lnTo>
                    <a:pt x="2667" y="6374358"/>
                  </a:lnTo>
                  <a:lnTo>
                    <a:pt x="1943" y="6381178"/>
                  </a:lnTo>
                  <a:lnTo>
                    <a:pt x="1574" y="6388341"/>
                  </a:lnTo>
                  <a:lnTo>
                    <a:pt x="6807" y="6394450"/>
                  </a:lnTo>
                  <a:lnTo>
                    <a:pt x="20104" y="6393586"/>
                  </a:lnTo>
                  <a:lnTo>
                    <a:pt x="24053" y="6389433"/>
                  </a:lnTo>
                  <a:lnTo>
                    <a:pt x="26149" y="6376606"/>
                  </a:lnTo>
                  <a:close/>
                </a:path>
                <a:path w="7360284" h="8663940">
                  <a:moveTo>
                    <a:pt x="26733" y="6586156"/>
                  </a:moveTo>
                  <a:lnTo>
                    <a:pt x="25603" y="6571450"/>
                  </a:lnTo>
                  <a:lnTo>
                    <a:pt x="20535" y="6567792"/>
                  </a:lnTo>
                  <a:lnTo>
                    <a:pt x="13296" y="6566713"/>
                  </a:lnTo>
                  <a:lnTo>
                    <a:pt x="5727" y="6567449"/>
                  </a:lnTo>
                  <a:lnTo>
                    <a:pt x="723" y="6571755"/>
                  </a:lnTo>
                  <a:lnTo>
                    <a:pt x="0" y="6586410"/>
                  </a:lnTo>
                  <a:lnTo>
                    <a:pt x="4584" y="6591313"/>
                  </a:lnTo>
                  <a:lnTo>
                    <a:pt x="19151" y="6593167"/>
                  </a:lnTo>
                  <a:lnTo>
                    <a:pt x="26733" y="6586156"/>
                  </a:lnTo>
                  <a:close/>
                </a:path>
                <a:path w="7360284" h="8663940">
                  <a:moveTo>
                    <a:pt x="27178" y="6782778"/>
                  </a:moveTo>
                  <a:lnTo>
                    <a:pt x="24866" y="6768160"/>
                  </a:lnTo>
                  <a:lnTo>
                    <a:pt x="19621" y="6764909"/>
                  </a:lnTo>
                  <a:lnTo>
                    <a:pt x="12534" y="6764401"/>
                  </a:lnTo>
                  <a:lnTo>
                    <a:pt x="4838" y="6765734"/>
                  </a:lnTo>
                  <a:lnTo>
                    <a:pt x="88" y="6770306"/>
                  </a:lnTo>
                  <a:lnTo>
                    <a:pt x="647" y="6785013"/>
                  </a:lnTo>
                  <a:lnTo>
                    <a:pt x="5524" y="6789648"/>
                  </a:lnTo>
                  <a:lnTo>
                    <a:pt x="20320" y="6790347"/>
                  </a:lnTo>
                  <a:lnTo>
                    <a:pt x="27178" y="6782778"/>
                  </a:lnTo>
                  <a:close/>
                </a:path>
                <a:path w="7360284" h="8663940">
                  <a:moveTo>
                    <a:pt x="125755" y="6078880"/>
                  </a:moveTo>
                  <a:lnTo>
                    <a:pt x="119494" y="6071882"/>
                  </a:lnTo>
                  <a:lnTo>
                    <a:pt x="105676" y="6071120"/>
                  </a:lnTo>
                  <a:lnTo>
                    <a:pt x="98501" y="6077763"/>
                  </a:lnTo>
                  <a:lnTo>
                    <a:pt x="97790" y="6092101"/>
                  </a:lnTo>
                  <a:lnTo>
                    <a:pt x="103860" y="6098591"/>
                  </a:lnTo>
                  <a:lnTo>
                    <a:pt x="119405" y="6099251"/>
                  </a:lnTo>
                  <a:lnTo>
                    <a:pt x="125336" y="6093904"/>
                  </a:lnTo>
                  <a:lnTo>
                    <a:pt x="125552" y="6086081"/>
                  </a:lnTo>
                  <a:lnTo>
                    <a:pt x="125755" y="6078880"/>
                  </a:lnTo>
                  <a:close/>
                </a:path>
                <a:path w="7360284" h="8663940">
                  <a:moveTo>
                    <a:pt x="125984" y="7278484"/>
                  </a:moveTo>
                  <a:lnTo>
                    <a:pt x="125171" y="7263485"/>
                  </a:lnTo>
                  <a:lnTo>
                    <a:pt x="118300" y="7256970"/>
                  </a:lnTo>
                  <a:lnTo>
                    <a:pt x="111379" y="7257288"/>
                  </a:lnTo>
                  <a:lnTo>
                    <a:pt x="104457" y="7257605"/>
                  </a:lnTo>
                  <a:lnTo>
                    <a:pt x="97891" y="7264819"/>
                  </a:lnTo>
                  <a:lnTo>
                    <a:pt x="98513" y="7279145"/>
                  </a:lnTo>
                  <a:lnTo>
                    <a:pt x="104965" y="7284974"/>
                  </a:lnTo>
                  <a:lnTo>
                    <a:pt x="120421" y="7284440"/>
                  </a:lnTo>
                  <a:lnTo>
                    <a:pt x="125984" y="7278484"/>
                  </a:lnTo>
                  <a:close/>
                </a:path>
                <a:path w="7360284" h="8663940">
                  <a:moveTo>
                    <a:pt x="128752" y="7065619"/>
                  </a:moveTo>
                  <a:lnTo>
                    <a:pt x="121285" y="7058177"/>
                  </a:lnTo>
                  <a:lnTo>
                    <a:pt x="112318" y="7057987"/>
                  </a:lnTo>
                  <a:lnTo>
                    <a:pt x="103035" y="7057796"/>
                  </a:lnTo>
                  <a:lnTo>
                    <a:pt x="95923" y="7064502"/>
                  </a:lnTo>
                  <a:lnTo>
                    <a:pt x="95796" y="7082079"/>
                  </a:lnTo>
                  <a:lnTo>
                    <a:pt x="103428" y="7090054"/>
                  </a:lnTo>
                  <a:lnTo>
                    <a:pt x="119888" y="7090232"/>
                  </a:lnTo>
                  <a:lnTo>
                    <a:pt x="128143" y="7082269"/>
                  </a:lnTo>
                  <a:lnTo>
                    <a:pt x="128752" y="7065619"/>
                  </a:lnTo>
                  <a:close/>
                </a:path>
                <a:path w="7360284" h="8663940">
                  <a:moveTo>
                    <a:pt x="128778" y="6290729"/>
                  </a:moveTo>
                  <a:lnTo>
                    <a:pt x="128231" y="6274143"/>
                  </a:lnTo>
                  <a:lnTo>
                    <a:pt x="120307" y="6267145"/>
                  </a:lnTo>
                  <a:lnTo>
                    <a:pt x="102133" y="6267729"/>
                  </a:lnTo>
                  <a:lnTo>
                    <a:pt x="95453" y="6274879"/>
                  </a:lnTo>
                  <a:lnTo>
                    <a:pt x="95948" y="6283934"/>
                  </a:lnTo>
                  <a:lnTo>
                    <a:pt x="96431" y="6292697"/>
                  </a:lnTo>
                  <a:lnTo>
                    <a:pt x="104241" y="6299962"/>
                  </a:lnTo>
                  <a:lnTo>
                    <a:pt x="121018" y="6299047"/>
                  </a:lnTo>
                  <a:lnTo>
                    <a:pt x="128778" y="6290729"/>
                  </a:lnTo>
                  <a:close/>
                </a:path>
                <a:path w="7360284" h="8663940">
                  <a:moveTo>
                    <a:pt x="129489" y="6688277"/>
                  </a:moveTo>
                  <a:lnTo>
                    <a:pt x="129476" y="6668998"/>
                  </a:lnTo>
                  <a:lnTo>
                    <a:pt x="121323" y="6660540"/>
                  </a:lnTo>
                  <a:lnTo>
                    <a:pt x="112077" y="6660464"/>
                  </a:lnTo>
                  <a:lnTo>
                    <a:pt x="103136" y="6660388"/>
                  </a:lnTo>
                  <a:lnTo>
                    <a:pt x="94373" y="6669075"/>
                  </a:lnTo>
                  <a:lnTo>
                    <a:pt x="93980" y="6687680"/>
                  </a:lnTo>
                  <a:lnTo>
                    <a:pt x="101955" y="6695643"/>
                  </a:lnTo>
                  <a:lnTo>
                    <a:pt x="121691" y="6695846"/>
                  </a:lnTo>
                  <a:lnTo>
                    <a:pt x="129489" y="6688277"/>
                  </a:lnTo>
                  <a:close/>
                </a:path>
                <a:path w="7360284" h="8663940">
                  <a:moveTo>
                    <a:pt x="129565" y="6866801"/>
                  </a:moveTo>
                  <a:lnTo>
                    <a:pt x="121500" y="6858305"/>
                  </a:lnTo>
                  <a:lnTo>
                    <a:pt x="112229" y="6858114"/>
                  </a:lnTo>
                  <a:lnTo>
                    <a:pt x="105689" y="6859511"/>
                  </a:lnTo>
                  <a:lnTo>
                    <a:pt x="99961" y="6863410"/>
                  </a:lnTo>
                  <a:lnTo>
                    <a:pt x="95859" y="6869062"/>
                  </a:lnTo>
                  <a:lnTo>
                    <a:pt x="94183" y="6875678"/>
                  </a:lnTo>
                  <a:lnTo>
                    <a:pt x="93891" y="6885114"/>
                  </a:lnTo>
                  <a:lnTo>
                    <a:pt x="101841" y="6893192"/>
                  </a:lnTo>
                  <a:lnTo>
                    <a:pt x="121539" y="6893547"/>
                  </a:lnTo>
                  <a:lnTo>
                    <a:pt x="129413" y="6886041"/>
                  </a:lnTo>
                  <a:lnTo>
                    <a:pt x="129565" y="6866801"/>
                  </a:lnTo>
                  <a:close/>
                </a:path>
                <a:path w="7360284" h="8663940">
                  <a:moveTo>
                    <a:pt x="129832" y="6489916"/>
                  </a:moveTo>
                  <a:lnTo>
                    <a:pt x="129197" y="6471056"/>
                  </a:lnTo>
                  <a:lnTo>
                    <a:pt x="121031" y="6462865"/>
                  </a:lnTo>
                  <a:lnTo>
                    <a:pt x="112001" y="6462827"/>
                  </a:lnTo>
                  <a:lnTo>
                    <a:pt x="103301" y="6462789"/>
                  </a:lnTo>
                  <a:lnTo>
                    <a:pt x="94589" y="6471259"/>
                  </a:lnTo>
                  <a:lnTo>
                    <a:pt x="94183" y="6480162"/>
                  </a:lnTo>
                  <a:lnTo>
                    <a:pt x="95427" y="6487261"/>
                  </a:lnTo>
                  <a:lnTo>
                    <a:pt x="99402" y="6493053"/>
                  </a:lnTo>
                  <a:lnTo>
                    <a:pt x="105422" y="6496863"/>
                  </a:lnTo>
                  <a:lnTo>
                    <a:pt x="112801" y="6498056"/>
                  </a:lnTo>
                  <a:lnTo>
                    <a:pt x="122555" y="6497625"/>
                  </a:lnTo>
                  <a:lnTo>
                    <a:pt x="129832" y="6489916"/>
                  </a:lnTo>
                  <a:close/>
                </a:path>
                <a:path w="7360284" h="8663940">
                  <a:moveTo>
                    <a:pt x="223888" y="7567816"/>
                  </a:moveTo>
                  <a:lnTo>
                    <a:pt x="223024" y="7559916"/>
                  </a:lnTo>
                  <a:lnTo>
                    <a:pt x="218440" y="7555408"/>
                  </a:lnTo>
                  <a:lnTo>
                    <a:pt x="203555" y="7554823"/>
                  </a:lnTo>
                  <a:lnTo>
                    <a:pt x="198920" y="7559649"/>
                  </a:lnTo>
                  <a:lnTo>
                    <a:pt x="196811" y="7573988"/>
                  </a:lnTo>
                  <a:lnTo>
                    <a:pt x="204165" y="7581214"/>
                  </a:lnTo>
                  <a:lnTo>
                    <a:pt x="218960" y="7579728"/>
                  </a:lnTo>
                  <a:lnTo>
                    <a:pt x="222707" y="7574826"/>
                  </a:lnTo>
                  <a:lnTo>
                    <a:pt x="223888" y="7567816"/>
                  </a:lnTo>
                  <a:close/>
                </a:path>
                <a:path w="7360284" h="8663940">
                  <a:moveTo>
                    <a:pt x="223901" y="5788901"/>
                  </a:moveTo>
                  <a:lnTo>
                    <a:pt x="222910" y="5781002"/>
                  </a:lnTo>
                  <a:lnTo>
                    <a:pt x="218186" y="5776569"/>
                  </a:lnTo>
                  <a:lnTo>
                    <a:pt x="203365" y="5776163"/>
                  </a:lnTo>
                  <a:lnTo>
                    <a:pt x="198793" y="5781141"/>
                  </a:lnTo>
                  <a:lnTo>
                    <a:pt x="196862" y="5795340"/>
                  </a:lnTo>
                  <a:lnTo>
                    <a:pt x="204482" y="5802541"/>
                  </a:lnTo>
                  <a:lnTo>
                    <a:pt x="219176" y="5800890"/>
                  </a:lnTo>
                  <a:lnTo>
                    <a:pt x="222821" y="5795911"/>
                  </a:lnTo>
                  <a:lnTo>
                    <a:pt x="223901" y="5788901"/>
                  </a:lnTo>
                  <a:close/>
                </a:path>
                <a:path w="7360284" h="8663940">
                  <a:moveTo>
                    <a:pt x="227812" y="7371918"/>
                  </a:moveTo>
                  <a:lnTo>
                    <a:pt x="203098" y="7352893"/>
                  </a:lnTo>
                  <a:lnTo>
                    <a:pt x="194449" y="7360361"/>
                  </a:lnTo>
                  <a:lnTo>
                    <a:pt x="193598" y="7368603"/>
                  </a:lnTo>
                  <a:lnTo>
                    <a:pt x="194437" y="7375347"/>
                  </a:lnTo>
                  <a:lnTo>
                    <a:pt x="197904" y="7381176"/>
                  </a:lnTo>
                  <a:lnTo>
                    <a:pt x="203352" y="7385329"/>
                  </a:lnTo>
                  <a:lnTo>
                    <a:pt x="210096" y="7387056"/>
                  </a:lnTo>
                  <a:lnTo>
                    <a:pt x="218986" y="7387374"/>
                  </a:lnTo>
                  <a:lnTo>
                    <a:pt x="226898" y="7380605"/>
                  </a:lnTo>
                  <a:lnTo>
                    <a:pt x="227812" y="7371918"/>
                  </a:lnTo>
                  <a:close/>
                </a:path>
                <a:path w="7360284" h="8663940">
                  <a:moveTo>
                    <a:pt x="227876" y="5987339"/>
                  </a:moveTo>
                  <a:lnTo>
                    <a:pt x="226517" y="5980684"/>
                  </a:lnTo>
                  <a:lnTo>
                    <a:pt x="222605" y="5974994"/>
                  </a:lnTo>
                  <a:lnTo>
                    <a:pt x="216916" y="5971070"/>
                  </a:lnTo>
                  <a:lnTo>
                    <a:pt x="210261" y="5969711"/>
                  </a:lnTo>
                  <a:lnTo>
                    <a:pt x="202044" y="5969940"/>
                  </a:lnTo>
                  <a:lnTo>
                    <a:pt x="193649" y="5978220"/>
                  </a:lnTo>
                  <a:lnTo>
                    <a:pt x="193459" y="5986272"/>
                  </a:lnTo>
                  <a:lnTo>
                    <a:pt x="194792" y="5992977"/>
                  </a:lnTo>
                  <a:lnTo>
                    <a:pt x="198666" y="5998553"/>
                  </a:lnTo>
                  <a:lnTo>
                    <a:pt x="204381" y="6002312"/>
                  </a:lnTo>
                  <a:lnTo>
                    <a:pt x="211239" y="6003582"/>
                  </a:lnTo>
                  <a:lnTo>
                    <a:pt x="220192" y="6003328"/>
                  </a:lnTo>
                  <a:lnTo>
                    <a:pt x="227622" y="5996076"/>
                  </a:lnTo>
                  <a:lnTo>
                    <a:pt x="227876" y="5987339"/>
                  </a:lnTo>
                  <a:close/>
                </a:path>
                <a:path w="7360284" h="8663940">
                  <a:moveTo>
                    <a:pt x="229222" y="7171868"/>
                  </a:moveTo>
                  <a:lnTo>
                    <a:pt x="227571" y="7164451"/>
                  </a:lnTo>
                  <a:lnTo>
                    <a:pt x="223481" y="7158622"/>
                  </a:lnTo>
                  <a:lnTo>
                    <a:pt x="217487" y="7154862"/>
                  </a:lnTo>
                  <a:lnTo>
                    <a:pt x="210083" y="7153669"/>
                  </a:lnTo>
                  <a:lnTo>
                    <a:pt x="202819" y="7155345"/>
                  </a:lnTo>
                  <a:lnTo>
                    <a:pt x="197065" y="7159498"/>
                  </a:lnTo>
                  <a:lnTo>
                    <a:pt x="193370" y="7165594"/>
                  </a:lnTo>
                  <a:lnTo>
                    <a:pt x="192189" y="7173087"/>
                  </a:lnTo>
                  <a:lnTo>
                    <a:pt x="193916" y="7180377"/>
                  </a:lnTo>
                  <a:lnTo>
                    <a:pt x="198107" y="7186282"/>
                  </a:lnTo>
                  <a:lnTo>
                    <a:pt x="204165" y="7190168"/>
                  </a:lnTo>
                  <a:lnTo>
                    <a:pt x="211404" y="7191438"/>
                  </a:lnTo>
                  <a:lnTo>
                    <a:pt x="218719" y="7189762"/>
                  </a:lnTo>
                  <a:lnTo>
                    <a:pt x="224434" y="7185609"/>
                  </a:lnTo>
                  <a:lnTo>
                    <a:pt x="228092" y="7179475"/>
                  </a:lnTo>
                  <a:lnTo>
                    <a:pt x="229222" y="7171868"/>
                  </a:lnTo>
                  <a:close/>
                </a:path>
                <a:path w="7360284" h="8663940">
                  <a:moveTo>
                    <a:pt x="229222" y="6183693"/>
                  </a:moveTo>
                  <a:lnTo>
                    <a:pt x="227571" y="6176264"/>
                  </a:lnTo>
                  <a:lnTo>
                    <a:pt x="223481" y="6170434"/>
                  </a:lnTo>
                  <a:lnTo>
                    <a:pt x="217474" y="6166675"/>
                  </a:lnTo>
                  <a:lnTo>
                    <a:pt x="210070" y="6165494"/>
                  </a:lnTo>
                  <a:lnTo>
                    <a:pt x="202793" y="6167183"/>
                  </a:lnTo>
                  <a:lnTo>
                    <a:pt x="197053" y="6171349"/>
                  </a:lnTo>
                  <a:lnTo>
                    <a:pt x="193357" y="6177458"/>
                  </a:lnTo>
                  <a:lnTo>
                    <a:pt x="192201" y="6184951"/>
                  </a:lnTo>
                  <a:lnTo>
                    <a:pt x="193941" y="6192202"/>
                  </a:lnTo>
                  <a:lnTo>
                    <a:pt x="198183" y="6198133"/>
                  </a:lnTo>
                  <a:lnTo>
                    <a:pt x="204254" y="6202096"/>
                  </a:lnTo>
                  <a:lnTo>
                    <a:pt x="211467" y="6203442"/>
                  </a:lnTo>
                  <a:lnTo>
                    <a:pt x="218605" y="6201778"/>
                  </a:lnTo>
                  <a:lnTo>
                    <a:pt x="224320" y="6197524"/>
                  </a:lnTo>
                  <a:lnTo>
                    <a:pt x="228028" y="6191288"/>
                  </a:lnTo>
                  <a:lnTo>
                    <a:pt x="229222" y="6183693"/>
                  </a:lnTo>
                  <a:close/>
                </a:path>
                <a:path w="7360284" h="8663940">
                  <a:moveTo>
                    <a:pt x="231736" y="6382512"/>
                  </a:moveTo>
                  <a:lnTo>
                    <a:pt x="230174" y="6374422"/>
                  </a:lnTo>
                  <a:lnTo>
                    <a:pt x="225628" y="6367615"/>
                  </a:lnTo>
                  <a:lnTo>
                    <a:pt x="218884" y="6362916"/>
                  </a:lnTo>
                  <a:lnTo>
                    <a:pt x="210781" y="6361150"/>
                  </a:lnTo>
                  <a:lnTo>
                    <a:pt x="202666" y="6362916"/>
                  </a:lnTo>
                  <a:lnTo>
                    <a:pt x="195859" y="6367640"/>
                  </a:lnTo>
                  <a:lnTo>
                    <a:pt x="191236" y="6374447"/>
                  </a:lnTo>
                  <a:lnTo>
                    <a:pt x="189699" y="6382423"/>
                  </a:lnTo>
                  <a:lnTo>
                    <a:pt x="191490" y="6389992"/>
                  </a:lnTo>
                  <a:lnTo>
                    <a:pt x="195884" y="6396355"/>
                  </a:lnTo>
                  <a:lnTo>
                    <a:pt x="202196" y="6400838"/>
                  </a:lnTo>
                  <a:lnTo>
                    <a:pt x="209753" y="6402730"/>
                  </a:lnTo>
                  <a:lnTo>
                    <a:pt x="217932" y="6401371"/>
                  </a:lnTo>
                  <a:lnTo>
                    <a:pt x="224891" y="6397028"/>
                  </a:lnTo>
                  <a:lnTo>
                    <a:pt x="229781" y="6390487"/>
                  </a:lnTo>
                  <a:lnTo>
                    <a:pt x="231736" y="6382512"/>
                  </a:lnTo>
                  <a:close/>
                </a:path>
                <a:path w="7360284" h="8663940">
                  <a:moveTo>
                    <a:pt x="231749" y="6974065"/>
                  </a:moveTo>
                  <a:lnTo>
                    <a:pt x="229628" y="6966051"/>
                  </a:lnTo>
                  <a:lnTo>
                    <a:pt x="224663" y="6959574"/>
                  </a:lnTo>
                  <a:lnTo>
                    <a:pt x="217652" y="6955383"/>
                  </a:lnTo>
                  <a:lnTo>
                    <a:pt x="209423" y="6954190"/>
                  </a:lnTo>
                  <a:lnTo>
                    <a:pt x="201841" y="6956234"/>
                  </a:lnTo>
                  <a:lnTo>
                    <a:pt x="195541" y="6960832"/>
                  </a:lnTo>
                  <a:lnTo>
                    <a:pt x="191236" y="6967258"/>
                  </a:lnTo>
                  <a:lnTo>
                    <a:pt x="189649" y="6974751"/>
                  </a:lnTo>
                  <a:lnTo>
                    <a:pt x="191414" y="6982777"/>
                  </a:lnTo>
                  <a:lnTo>
                    <a:pt x="196138" y="6989496"/>
                  </a:lnTo>
                  <a:lnTo>
                    <a:pt x="202984" y="6994068"/>
                  </a:lnTo>
                  <a:lnTo>
                    <a:pt x="211099" y="6995668"/>
                  </a:lnTo>
                  <a:lnTo>
                    <a:pt x="219189" y="6993763"/>
                  </a:lnTo>
                  <a:lnTo>
                    <a:pt x="225882" y="6988950"/>
                  </a:lnTo>
                  <a:lnTo>
                    <a:pt x="230339" y="6982092"/>
                  </a:lnTo>
                  <a:lnTo>
                    <a:pt x="231749" y="6974065"/>
                  </a:lnTo>
                  <a:close/>
                </a:path>
                <a:path w="7360284" h="8663940">
                  <a:moveTo>
                    <a:pt x="232079" y="6580822"/>
                  </a:moveTo>
                  <a:lnTo>
                    <a:pt x="230708" y="6572136"/>
                  </a:lnTo>
                  <a:lnTo>
                    <a:pt x="226072" y="6564782"/>
                  </a:lnTo>
                  <a:lnTo>
                    <a:pt x="219062" y="6559715"/>
                  </a:lnTo>
                  <a:lnTo>
                    <a:pt x="210566" y="6557861"/>
                  </a:lnTo>
                  <a:lnTo>
                    <a:pt x="202704" y="6559690"/>
                  </a:lnTo>
                  <a:lnTo>
                    <a:pt x="195897" y="6564477"/>
                  </a:lnTo>
                  <a:lnTo>
                    <a:pt x="191071" y="6571297"/>
                  </a:lnTo>
                  <a:lnTo>
                    <a:pt x="189128" y="6579248"/>
                  </a:lnTo>
                  <a:lnTo>
                    <a:pt x="190665" y="6587223"/>
                  </a:lnTo>
                  <a:lnTo>
                    <a:pt x="195160" y="6593992"/>
                  </a:lnTo>
                  <a:lnTo>
                    <a:pt x="201853" y="6598767"/>
                  </a:lnTo>
                  <a:lnTo>
                    <a:pt x="209956" y="6600736"/>
                  </a:lnTo>
                  <a:lnTo>
                    <a:pt x="218300" y="6599428"/>
                  </a:lnTo>
                  <a:lnTo>
                    <a:pt x="225183" y="6595300"/>
                  </a:lnTo>
                  <a:lnTo>
                    <a:pt x="229984" y="6588900"/>
                  </a:lnTo>
                  <a:lnTo>
                    <a:pt x="232079" y="6580822"/>
                  </a:lnTo>
                  <a:close/>
                </a:path>
                <a:path w="7360284" h="8663940">
                  <a:moveTo>
                    <a:pt x="232092" y="6778206"/>
                  </a:moveTo>
                  <a:lnTo>
                    <a:pt x="230606" y="6769532"/>
                  </a:lnTo>
                  <a:lnTo>
                    <a:pt x="225882" y="6762229"/>
                  </a:lnTo>
                  <a:lnTo>
                    <a:pt x="218808" y="6757251"/>
                  </a:lnTo>
                  <a:lnTo>
                    <a:pt x="210299" y="6755511"/>
                  </a:lnTo>
                  <a:lnTo>
                    <a:pt x="202450" y="6757441"/>
                  </a:lnTo>
                  <a:lnTo>
                    <a:pt x="195719" y="6762305"/>
                  </a:lnTo>
                  <a:lnTo>
                    <a:pt x="190982" y="6769176"/>
                  </a:lnTo>
                  <a:lnTo>
                    <a:pt x="189141" y="6777126"/>
                  </a:lnTo>
                  <a:lnTo>
                    <a:pt x="190779" y="6785102"/>
                  </a:lnTo>
                  <a:lnTo>
                    <a:pt x="195351" y="6791833"/>
                  </a:lnTo>
                  <a:lnTo>
                    <a:pt x="202095" y="6796519"/>
                  </a:lnTo>
                  <a:lnTo>
                    <a:pt x="210210" y="6798386"/>
                  </a:lnTo>
                  <a:lnTo>
                    <a:pt x="218528" y="6796976"/>
                  </a:lnTo>
                  <a:lnTo>
                    <a:pt x="225361" y="6792760"/>
                  </a:lnTo>
                  <a:lnTo>
                    <a:pt x="230098" y="6786308"/>
                  </a:lnTo>
                  <a:lnTo>
                    <a:pt x="232092" y="6778206"/>
                  </a:lnTo>
                  <a:close/>
                </a:path>
                <a:path w="7360284" h="8663940">
                  <a:moveTo>
                    <a:pt x="1016609" y="8365960"/>
                  </a:moveTo>
                  <a:lnTo>
                    <a:pt x="1016012" y="8349348"/>
                  </a:lnTo>
                  <a:lnTo>
                    <a:pt x="1009281" y="8343112"/>
                  </a:lnTo>
                  <a:lnTo>
                    <a:pt x="1000785" y="8343214"/>
                  </a:lnTo>
                  <a:lnTo>
                    <a:pt x="991997" y="8343328"/>
                  </a:lnTo>
                  <a:lnTo>
                    <a:pt x="986167" y="8349247"/>
                  </a:lnTo>
                  <a:lnTo>
                    <a:pt x="986040" y="8366353"/>
                  </a:lnTo>
                  <a:lnTo>
                    <a:pt x="992581" y="8373758"/>
                  </a:lnTo>
                  <a:lnTo>
                    <a:pt x="1008278" y="8374545"/>
                  </a:lnTo>
                  <a:lnTo>
                    <a:pt x="1016609" y="8365960"/>
                  </a:lnTo>
                  <a:close/>
                </a:path>
                <a:path w="7360284" h="8663940">
                  <a:moveTo>
                    <a:pt x="1113751" y="8464321"/>
                  </a:moveTo>
                  <a:lnTo>
                    <a:pt x="1113345" y="8456562"/>
                  </a:lnTo>
                  <a:lnTo>
                    <a:pt x="1112964" y="8449310"/>
                  </a:lnTo>
                  <a:lnTo>
                    <a:pt x="1106106" y="8442808"/>
                  </a:lnTo>
                  <a:lnTo>
                    <a:pt x="1092212" y="8443404"/>
                  </a:lnTo>
                  <a:lnTo>
                    <a:pt x="1085672" y="8450567"/>
                  </a:lnTo>
                  <a:lnTo>
                    <a:pt x="1086256" y="8464931"/>
                  </a:lnTo>
                  <a:lnTo>
                    <a:pt x="1092708" y="8470773"/>
                  </a:lnTo>
                  <a:lnTo>
                    <a:pt x="1108189" y="8470265"/>
                  </a:lnTo>
                  <a:lnTo>
                    <a:pt x="1113751" y="8464321"/>
                  </a:lnTo>
                  <a:close/>
                </a:path>
                <a:path w="7360284" h="8663940">
                  <a:moveTo>
                    <a:pt x="1211084" y="8562111"/>
                  </a:moveTo>
                  <a:lnTo>
                    <a:pt x="1209827" y="8549526"/>
                  </a:lnTo>
                  <a:lnTo>
                    <a:pt x="1206487" y="8545055"/>
                  </a:lnTo>
                  <a:lnTo>
                    <a:pt x="1198943" y="8544560"/>
                  </a:lnTo>
                  <a:lnTo>
                    <a:pt x="1192504" y="8544319"/>
                  </a:lnTo>
                  <a:lnTo>
                    <a:pt x="1188300" y="8547494"/>
                  </a:lnTo>
                  <a:lnTo>
                    <a:pt x="1186434" y="8561349"/>
                  </a:lnTo>
                  <a:lnTo>
                    <a:pt x="1191564" y="8567814"/>
                  </a:lnTo>
                  <a:lnTo>
                    <a:pt x="1204239" y="8568398"/>
                  </a:lnTo>
                  <a:lnTo>
                    <a:pt x="1211084" y="8562111"/>
                  </a:lnTo>
                  <a:close/>
                </a:path>
                <a:path w="7360284" h="8663940">
                  <a:moveTo>
                    <a:pt x="1218247" y="8358708"/>
                  </a:moveTo>
                  <a:lnTo>
                    <a:pt x="1216672" y="8350999"/>
                  </a:lnTo>
                  <a:lnTo>
                    <a:pt x="1212240" y="8344687"/>
                  </a:lnTo>
                  <a:lnTo>
                    <a:pt x="1205712" y="8340471"/>
                  </a:lnTo>
                  <a:lnTo>
                    <a:pt x="1197838" y="8339087"/>
                  </a:lnTo>
                  <a:lnTo>
                    <a:pt x="1190421" y="8340674"/>
                  </a:lnTo>
                  <a:lnTo>
                    <a:pt x="1184643" y="8344662"/>
                  </a:lnTo>
                  <a:lnTo>
                    <a:pt x="1180858" y="8350644"/>
                  </a:lnTo>
                  <a:lnTo>
                    <a:pt x="1179461" y="8358225"/>
                  </a:lnTo>
                  <a:lnTo>
                    <a:pt x="1180998" y="8366226"/>
                  </a:lnTo>
                  <a:lnTo>
                    <a:pt x="1185291" y="8372678"/>
                  </a:lnTo>
                  <a:lnTo>
                    <a:pt x="1191641" y="8376907"/>
                  </a:lnTo>
                  <a:lnTo>
                    <a:pt x="1199349" y="8378190"/>
                  </a:lnTo>
                  <a:lnTo>
                    <a:pt x="1206411" y="8376298"/>
                  </a:lnTo>
                  <a:lnTo>
                    <a:pt x="1212430" y="8371903"/>
                  </a:lnTo>
                  <a:lnTo>
                    <a:pt x="1216621" y="8365769"/>
                  </a:lnTo>
                  <a:lnTo>
                    <a:pt x="1218247" y="8358708"/>
                  </a:lnTo>
                  <a:close/>
                </a:path>
                <a:path w="7360284" h="8663940">
                  <a:moveTo>
                    <a:pt x="1315135" y="8466468"/>
                  </a:moveTo>
                  <a:lnTo>
                    <a:pt x="1296911" y="8439175"/>
                  </a:lnTo>
                  <a:lnTo>
                    <a:pt x="1287868" y="8439379"/>
                  </a:lnTo>
                  <a:lnTo>
                    <a:pt x="1279448" y="8448230"/>
                  </a:lnTo>
                  <a:lnTo>
                    <a:pt x="1279639" y="8466963"/>
                  </a:lnTo>
                  <a:lnTo>
                    <a:pt x="1287729" y="8474583"/>
                  </a:lnTo>
                  <a:lnTo>
                    <a:pt x="1307515" y="8474278"/>
                  </a:lnTo>
                  <a:lnTo>
                    <a:pt x="1315135" y="8466468"/>
                  </a:lnTo>
                  <a:close/>
                </a:path>
                <a:path w="7360284" h="8663940">
                  <a:moveTo>
                    <a:pt x="1411706" y="8563572"/>
                  </a:moveTo>
                  <a:lnTo>
                    <a:pt x="1411109" y="8546960"/>
                  </a:lnTo>
                  <a:lnTo>
                    <a:pt x="1404391" y="8540725"/>
                  </a:lnTo>
                  <a:lnTo>
                    <a:pt x="1395895" y="8540839"/>
                  </a:lnTo>
                  <a:lnTo>
                    <a:pt x="1387119" y="8540953"/>
                  </a:lnTo>
                  <a:lnTo>
                    <a:pt x="1381264" y="8546897"/>
                  </a:lnTo>
                  <a:lnTo>
                    <a:pt x="1381150" y="8563953"/>
                  </a:lnTo>
                  <a:lnTo>
                    <a:pt x="1387716" y="8571382"/>
                  </a:lnTo>
                  <a:lnTo>
                    <a:pt x="1403375" y="8572170"/>
                  </a:lnTo>
                  <a:lnTo>
                    <a:pt x="1411706" y="8563572"/>
                  </a:lnTo>
                  <a:close/>
                </a:path>
                <a:path w="7360284" h="8663940">
                  <a:moveTo>
                    <a:pt x="1418120" y="8358505"/>
                  </a:moveTo>
                  <a:lnTo>
                    <a:pt x="1416443" y="8349716"/>
                  </a:lnTo>
                  <a:lnTo>
                    <a:pt x="1411782" y="8342516"/>
                  </a:lnTo>
                  <a:lnTo>
                    <a:pt x="1404835" y="8337639"/>
                  </a:lnTo>
                  <a:lnTo>
                    <a:pt x="1396276" y="8335797"/>
                  </a:lnTo>
                  <a:lnTo>
                    <a:pt x="1387665" y="8337499"/>
                  </a:lnTo>
                  <a:lnTo>
                    <a:pt x="1380540" y="8342274"/>
                  </a:lnTo>
                  <a:lnTo>
                    <a:pt x="1375676" y="8349361"/>
                  </a:lnTo>
                  <a:lnTo>
                    <a:pt x="1373835" y="8358022"/>
                  </a:lnTo>
                  <a:lnTo>
                    <a:pt x="1375422" y="8366887"/>
                  </a:lnTo>
                  <a:lnTo>
                    <a:pt x="1379994" y="8373948"/>
                  </a:lnTo>
                  <a:lnTo>
                    <a:pt x="1386979" y="8378634"/>
                  </a:lnTo>
                  <a:lnTo>
                    <a:pt x="1395831" y="8380387"/>
                  </a:lnTo>
                  <a:lnTo>
                    <a:pt x="1404797" y="8378850"/>
                  </a:lnTo>
                  <a:lnTo>
                    <a:pt x="1411833" y="8374354"/>
                  </a:lnTo>
                  <a:lnTo>
                    <a:pt x="1416443" y="8367408"/>
                  </a:lnTo>
                  <a:lnTo>
                    <a:pt x="1418120" y="8358505"/>
                  </a:lnTo>
                  <a:close/>
                </a:path>
                <a:path w="7360284" h="8663940">
                  <a:moveTo>
                    <a:pt x="1507604" y="8648954"/>
                  </a:moveTo>
                  <a:lnTo>
                    <a:pt x="1501622" y="8643277"/>
                  </a:lnTo>
                  <a:lnTo>
                    <a:pt x="1494637" y="8643366"/>
                  </a:lnTo>
                  <a:lnTo>
                    <a:pt x="1487601" y="8643645"/>
                  </a:lnTo>
                  <a:lnTo>
                    <a:pt x="1483995" y="8647468"/>
                  </a:lnTo>
                  <a:lnTo>
                    <a:pt x="1483334" y="8661540"/>
                  </a:lnTo>
                  <a:lnTo>
                    <a:pt x="1485404" y="8663775"/>
                  </a:lnTo>
                  <a:lnTo>
                    <a:pt x="1504276" y="8663775"/>
                  </a:lnTo>
                  <a:lnTo>
                    <a:pt x="1505978" y="8661997"/>
                  </a:lnTo>
                  <a:lnTo>
                    <a:pt x="1507604" y="8648954"/>
                  </a:lnTo>
                  <a:close/>
                </a:path>
                <a:path w="7360284" h="8663940">
                  <a:moveTo>
                    <a:pt x="1515364" y="8456689"/>
                  </a:moveTo>
                  <a:lnTo>
                    <a:pt x="1513636" y="8449221"/>
                  </a:lnTo>
                  <a:lnTo>
                    <a:pt x="1509179" y="8443087"/>
                  </a:lnTo>
                  <a:lnTo>
                    <a:pt x="1502676" y="8438934"/>
                  </a:lnTo>
                  <a:lnTo>
                    <a:pt x="1494840" y="8437410"/>
                  </a:lnTo>
                  <a:lnTo>
                    <a:pt x="1487106" y="8438947"/>
                  </a:lnTo>
                  <a:lnTo>
                    <a:pt x="1480705" y="8443138"/>
                  </a:lnTo>
                  <a:lnTo>
                    <a:pt x="1476298" y="8449335"/>
                  </a:lnTo>
                  <a:lnTo>
                    <a:pt x="1474546" y="8456905"/>
                  </a:lnTo>
                  <a:lnTo>
                    <a:pt x="1476019" y="8464372"/>
                  </a:lnTo>
                  <a:lnTo>
                    <a:pt x="1480261" y="8470824"/>
                  </a:lnTo>
                  <a:lnTo>
                    <a:pt x="1486522" y="8475459"/>
                  </a:lnTo>
                  <a:lnTo>
                    <a:pt x="1494040" y="8477479"/>
                  </a:lnTo>
                  <a:lnTo>
                    <a:pt x="1502054" y="8476056"/>
                  </a:lnTo>
                  <a:lnTo>
                    <a:pt x="1508912" y="8471497"/>
                  </a:lnTo>
                  <a:lnTo>
                    <a:pt x="1513662" y="8464740"/>
                  </a:lnTo>
                  <a:lnTo>
                    <a:pt x="1515364" y="8456689"/>
                  </a:lnTo>
                  <a:close/>
                </a:path>
                <a:path w="7360284" h="8663940">
                  <a:moveTo>
                    <a:pt x="1611325" y="8565528"/>
                  </a:moveTo>
                  <a:lnTo>
                    <a:pt x="1611160" y="8555787"/>
                  </a:lnTo>
                  <a:lnTo>
                    <a:pt x="1610995" y="8546262"/>
                  </a:lnTo>
                  <a:lnTo>
                    <a:pt x="1602689" y="8537892"/>
                  </a:lnTo>
                  <a:lnTo>
                    <a:pt x="1584490" y="8538045"/>
                  </a:lnTo>
                  <a:lnTo>
                    <a:pt x="1575904" y="8546846"/>
                  </a:lnTo>
                  <a:lnTo>
                    <a:pt x="1575816" y="8565553"/>
                  </a:lnTo>
                  <a:lnTo>
                    <a:pt x="1583817" y="8573300"/>
                  </a:lnTo>
                  <a:lnTo>
                    <a:pt x="1603629" y="8573224"/>
                  </a:lnTo>
                  <a:lnTo>
                    <a:pt x="1611325" y="8565528"/>
                  </a:lnTo>
                  <a:close/>
                </a:path>
                <a:path w="7360284" h="8663940">
                  <a:moveTo>
                    <a:pt x="1617992" y="8357959"/>
                  </a:moveTo>
                  <a:lnTo>
                    <a:pt x="1615998" y="8348954"/>
                  </a:lnTo>
                  <a:lnTo>
                    <a:pt x="1610779" y="8341563"/>
                  </a:lnTo>
                  <a:lnTo>
                    <a:pt x="1603108" y="8336559"/>
                  </a:lnTo>
                  <a:lnTo>
                    <a:pt x="1593786" y="8334692"/>
                  </a:lnTo>
                  <a:lnTo>
                    <a:pt x="1584337" y="8336394"/>
                  </a:lnTo>
                  <a:lnTo>
                    <a:pt x="1576743" y="8341207"/>
                  </a:lnTo>
                  <a:lnTo>
                    <a:pt x="1571637" y="8348523"/>
                  </a:lnTo>
                  <a:lnTo>
                    <a:pt x="1569669" y="8357756"/>
                  </a:lnTo>
                  <a:lnTo>
                    <a:pt x="1571358" y="8366912"/>
                  </a:lnTo>
                  <a:lnTo>
                    <a:pt x="1576285" y="8374672"/>
                  </a:lnTo>
                  <a:lnTo>
                    <a:pt x="1583639" y="8380171"/>
                  </a:lnTo>
                  <a:lnTo>
                    <a:pt x="1592643" y="8382546"/>
                  </a:lnTo>
                  <a:lnTo>
                    <a:pt x="1602105" y="8380844"/>
                  </a:lnTo>
                  <a:lnTo>
                    <a:pt x="1610245" y="8375447"/>
                  </a:lnTo>
                  <a:lnTo>
                    <a:pt x="1615922" y="8367446"/>
                  </a:lnTo>
                  <a:lnTo>
                    <a:pt x="1617992" y="8357959"/>
                  </a:lnTo>
                  <a:close/>
                </a:path>
                <a:path w="7360284" h="8663940">
                  <a:moveTo>
                    <a:pt x="1706346" y="8648382"/>
                  </a:moveTo>
                  <a:lnTo>
                    <a:pt x="1700314" y="8641359"/>
                  </a:lnTo>
                  <a:lnTo>
                    <a:pt x="1686369" y="8640280"/>
                  </a:lnTo>
                  <a:lnTo>
                    <a:pt x="1679143" y="8646681"/>
                  </a:lnTo>
                  <a:lnTo>
                    <a:pt x="1678114" y="8661108"/>
                  </a:lnTo>
                  <a:lnTo>
                    <a:pt x="1680502" y="8663775"/>
                  </a:lnTo>
                  <a:lnTo>
                    <a:pt x="1705190" y="8663775"/>
                  </a:lnTo>
                  <a:lnTo>
                    <a:pt x="1705597" y="8663419"/>
                  </a:lnTo>
                  <a:lnTo>
                    <a:pt x="1706346" y="8648382"/>
                  </a:lnTo>
                  <a:close/>
                </a:path>
                <a:path w="7360284" h="8663940">
                  <a:moveTo>
                    <a:pt x="1714093" y="8456117"/>
                  </a:moveTo>
                  <a:lnTo>
                    <a:pt x="1712099" y="8447989"/>
                  </a:lnTo>
                  <a:lnTo>
                    <a:pt x="1707299" y="8441271"/>
                  </a:lnTo>
                  <a:lnTo>
                    <a:pt x="1700479" y="8436686"/>
                  </a:lnTo>
                  <a:lnTo>
                    <a:pt x="1692389" y="8434997"/>
                  </a:lnTo>
                  <a:lnTo>
                    <a:pt x="1683804" y="8436889"/>
                  </a:lnTo>
                  <a:lnTo>
                    <a:pt x="1676730" y="8441957"/>
                  </a:lnTo>
                  <a:lnTo>
                    <a:pt x="1672018" y="8449310"/>
                  </a:lnTo>
                  <a:lnTo>
                    <a:pt x="1670519" y="8458035"/>
                  </a:lnTo>
                  <a:lnTo>
                    <a:pt x="1672666" y="8466658"/>
                  </a:lnTo>
                  <a:lnTo>
                    <a:pt x="1677822" y="8473351"/>
                  </a:lnTo>
                  <a:lnTo>
                    <a:pt x="1685277" y="8477517"/>
                  </a:lnTo>
                  <a:lnTo>
                    <a:pt x="1694357" y="8478571"/>
                  </a:lnTo>
                  <a:lnTo>
                    <a:pt x="1702600" y="8476412"/>
                  </a:lnTo>
                  <a:lnTo>
                    <a:pt x="1708924" y="8471611"/>
                  </a:lnTo>
                  <a:lnTo>
                    <a:pt x="1712912" y="8464677"/>
                  </a:lnTo>
                  <a:lnTo>
                    <a:pt x="1714093" y="8456117"/>
                  </a:lnTo>
                  <a:close/>
                </a:path>
                <a:path w="7360284" h="8663940">
                  <a:moveTo>
                    <a:pt x="1809623" y="8556257"/>
                  </a:moveTo>
                  <a:lnTo>
                    <a:pt x="1808314" y="8548700"/>
                  </a:lnTo>
                  <a:lnTo>
                    <a:pt x="1804530" y="8542668"/>
                  </a:lnTo>
                  <a:lnTo>
                    <a:pt x="1798751" y="8538642"/>
                  </a:lnTo>
                  <a:lnTo>
                    <a:pt x="1791436" y="8537118"/>
                  </a:lnTo>
                  <a:lnTo>
                    <a:pt x="1784032" y="8538451"/>
                  </a:lnTo>
                  <a:lnTo>
                    <a:pt x="1778088" y="8542325"/>
                  </a:lnTo>
                  <a:lnTo>
                    <a:pt x="1774113" y="8548230"/>
                  </a:lnTo>
                  <a:lnTo>
                    <a:pt x="1772615" y="8555660"/>
                  </a:lnTo>
                  <a:lnTo>
                    <a:pt x="1774012" y="8563000"/>
                  </a:lnTo>
                  <a:lnTo>
                    <a:pt x="1777961" y="8569122"/>
                  </a:lnTo>
                  <a:lnTo>
                    <a:pt x="1783829" y="8573364"/>
                  </a:lnTo>
                  <a:lnTo>
                    <a:pt x="1791004" y="8575091"/>
                  </a:lnTo>
                  <a:lnTo>
                    <a:pt x="1798205" y="8573783"/>
                  </a:lnTo>
                  <a:lnTo>
                    <a:pt x="1804098" y="8569820"/>
                  </a:lnTo>
                  <a:lnTo>
                    <a:pt x="1808099" y="8563775"/>
                  </a:lnTo>
                  <a:lnTo>
                    <a:pt x="1809623" y="8556257"/>
                  </a:lnTo>
                  <a:close/>
                </a:path>
                <a:path w="7360284" h="8663940">
                  <a:moveTo>
                    <a:pt x="1816633" y="8358759"/>
                  </a:moveTo>
                  <a:lnTo>
                    <a:pt x="1814614" y="8348700"/>
                  </a:lnTo>
                  <a:lnTo>
                    <a:pt x="1808886" y="8340242"/>
                  </a:lnTo>
                  <a:lnTo>
                    <a:pt x="1800542" y="8334476"/>
                  </a:lnTo>
                  <a:lnTo>
                    <a:pt x="1790649" y="8332483"/>
                  </a:lnTo>
                  <a:lnTo>
                    <a:pt x="1781276" y="8334743"/>
                  </a:lnTo>
                  <a:lnTo>
                    <a:pt x="1773288" y="8340407"/>
                  </a:lnTo>
                  <a:lnTo>
                    <a:pt x="1767700" y="8348434"/>
                  </a:lnTo>
                  <a:lnTo>
                    <a:pt x="1765503" y="8357844"/>
                  </a:lnTo>
                  <a:lnTo>
                    <a:pt x="1767420" y="8367916"/>
                  </a:lnTo>
                  <a:lnTo>
                    <a:pt x="1773008" y="8376132"/>
                  </a:lnTo>
                  <a:lnTo>
                    <a:pt x="1781390" y="8381619"/>
                  </a:lnTo>
                  <a:lnTo>
                    <a:pt x="1791716" y="8383537"/>
                  </a:lnTo>
                  <a:lnTo>
                    <a:pt x="1801444" y="8381543"/>
                  </a:lnTo>
                  <a:lnTo>
                    <a:pt x="1809292" y="8376310"/>
                  </a:lnTo>
                  <a:lnTo>
                    <a:pt x="1814576" y="8368487"/>
                  </a:lnTo>
                  <a:lnTo>
                    <a:pt x="1816633" y="8358759"/>
                  </a:lnTo>
                  <a:close/>
                </a:path>
                <a:path w="7360284" h="8663940">
                  <a:moveTo>
                    <a:pt x="1905558" y="8662454"/>
                  </a:moveTo>
                  <a:lnTo>
                    <a:pt x="1905025" y="8645817"/>
                  </a:lnTo>
                  <a:lnTo>
                    <a:pt x="1898345" y="8639581"/>
                  </a:lnTo>
                  <a:lnTo>
                    <a:pt x="1881035" y="8639759"/>
                  </a:lnTo>
                  <a:lnTo>
                    <a:pt x="1875193" y="8645639"/>
                  </a:lnTo>
                  <a:lnTo>
                    <a:pt x="1875002" y="8662733"/>
                  </a:lnTo>
                  <a:lnTo>
                    <a:pt x="1875929" y="8663775"/>
                  </a:lnTo>
                  <a:lnTo>
                    <a:pt x="1904263" y="8663775"/>
                  </a:lnTo>
                  <a:lnTo>
                    <a:pt x="1905558" y="8662454"/>
                  </a:lnTo>
                  <a:close/>
                </a:path>
                <a:path w="7360284" h="8663940">
                  <a:moveTo>
                    <a:pt x="1912531" y="8456181"/>
                  </a:moveTo>
                  <a:lnTo>
                    <a:pt x="1910473" y="8447341"/>
                  </a:lnTo>
                  <a:lnTo>
                    <a:pt x="1905520" y="8440344"/>
                  </a:lnTo>
                  <a:lnTo>
                    <a:pt x="1898307" y="8435797"/>
                  </a:lnTo>
                  <a:lnTo>
                    <a:pt x="1889442" y="8434286"/>
                  </a:lnTo>
                  <a:lnTo>
                    <a:pt x="1880755" y="8436204"/>
                  </a:lnTo>
                  <a:lnTo>
                    <a:pt x="1873745" y="8441118"/>
                  </a:lnTo>
                  <a:lnTo>
                    <a:pt x="1869071" y="8448345"/>
                  </a:lnTo>
                  <a:lnTo>
                    <a:pt x="1867369" y="8457222"/>
                  </a:lnTo>
                  <a:lnTo>
                    <a:pt x="1869287" y="8466569"/>
                  </a:lnTo>
                  <a:lnTo>
                    <a:pt x="1874507" y="8474050"/>
                  </a:lnTo>
                  <a:lnTo>
                    <a:pt x="1882165" y="8478876"/>
                  </a:lnTo>
                  <a:lnTo>
                    <a:pt x="1891474" y="8480234"/>
                  </a:lnTo>
                  <a:lnTo>
                    <a:pt x="1899996" y="8477923"/>
                  </a:lnTo>
                  <a:lnTo>
                    <a:pt x="1906765" y="8472653"/>
                  </a:lnTo>
                  <a:lnTo>
                    <a:pt x="1911172" y="8465160"/>
                  </a:lnTo>
                  <a:lnTo>
                    <a:pt x="1912531" y="8456181"/>
                  </a:lnTo>
                  <a:close/>
                </a:path>
                <a:path w="7360284" h="8663940">
                  <a:moveTo>
                    <a:pt x="2008441" y="8556866"/>
                  </a:moveTo>
                  <a:lnTo>
                    <a:pt x="2007082" y="8549094"/>
                  </a:lnTo>
                  <a:lnTo>
                    <a:pt x="2002840" y="8542668"/>
                  </a:lnTo>
                  <a:lnTo>
                    <a:pt x="1996440" y="8538299"/>
                  </a:lnTo>
                  <a:lnTo>
                    <a:pt x="1988591" y="8536724"/>
                  </a:lnTo>
                  <a:lnTo>
                    <a:pt x="1981149" y="8538134"/>
                  </a:lnTo>
                  <a:lnTo>
                    <a:pt x="1975231" y="8541995"/>
                  </a:lnTo>
                  <a:lnTo>
                    <a:pt x="1971268" y="8547862"/>
                  </a:lnTo>
                  <a:lnTo>
                    <a:pt x="1969681" y="8555330"/>
                  </a:lnTo>
                  <a:lnTo>
                    <a:pt x="1971027" y="8563343"/>
                  </a:lnTo>
                  <a:lnTo>
                    <a:pt x="1975167" y="8569922"/>
                  </a:lnTo>
                  <a:lnTo>
                    <a:pt x="1981390" y="8574341"/>
                  </a:lnTo>
                  <a:lnTo>
                    <a:pt x="1989035" y="8575865"/>
                  </a:lnTo>
                  <a:lnTo>
                    <a:pt x="1996084" y="8574176"/>
                  </a:lnTo>
                  <a:lnTo>
                    <a:pt x="2002205" y="8569909"/>
                  </a:lnTo>
                  <a:lnTo>
                    <a:pt x="2006600" y="8563877"/>
                  </a:lnTo>
                  <a:lnTo>
                    <a:pt x="2008441" y="8556866"/>
                  </a:lnTo>
                  <a:close/>
                </a:path>
                <a:path w="7360284" h="8663940">
                  <a:moveTo>
                    <a:pt x="2014486" y="8358035"/>
                  </a:moveTo>
                  <a:lnTo>
                    <a:pt x="2012289" y="8347761"/>
                  </a:lnTo>
                  <a:lnTo>
                    <a:pt x="2006561" y="8339429"/>
                  </a:lnTo>
                  <a:lnTo>
                    <a:pt x="1998179" y="8333930"/>
                  </a:lnTo>
                  <a:lnTo>
                    <a:pt x="1988045" y="8332127"/>
                  </a:lnTo>
                  <a:lnTo>
                    <a:pt x="1978088" y="8334591"/>
                  </a:lnTo>
                  <a:lnTo>
                    <a:pt x="1969922" y="8340674"/>
                  </a:lnTo>
                  <a:lnTo>
                    <a:pt x="1964512" y="8349310"/>
                  </a:lnTo>
                  <a:lnTo>
                    <a:pt x="1962823" y="8359470"/>
                  </a:lnTo>
                  <a:lnTo>
                    <a:pt x="1965299" y="8369605"/>
                  </a:lnTo>
                  <a:lnTo>
                    <a:pt x="1971230" y="8377479"/>
                  </a:lnTo>
                  <a:lnTo>
                    <a:pt x="1979853" y="8382444"/>
                  </a:lnTo>
                  <a:lnTo>
                    <a:pt x="1990432" y="8383829"/>
                  </a:lnTo>
                  <a:lnTo>
                    <a:pt x="2000148" y="8381466"/>
                  </a:lnTo>
                  <a:lnTo>
                    <a:pt x="2007793" y="8375955"/>
                  </a:lnTo>
                  <a:lnTo>
                    <a:pt x="2012772" y="8367928"/>
                  </a:lnTo>
                  <a:lnTo>
                    <a:pt x="2014486" y="8358035"/>
                  </a:lnTo>
                  <a:close/>
                </a:path>
                <a:path w="7360284" h="8663940">
                  <a:moveTo>
                    <a:pt x="2103043" y="8662606"/>
                  </a:moveTo>
                  <a:lnTo>
                    <a:pt x="2102624" y="8645893"/>
                  </a:lnTo>
                  <a:lnTo>
                    <a:pt x="2096020" y="8639645"/>
                  </a:lnTo>
                  <a:lnTo>
                    <a:pt x="2078659" y="8639696"/>
                  </a:lnTo>
                  <a:lnTo>
                    <a:pt x="2072792" y="8645512"/>
                  </a:lnTo>
                  <a:lnTo>
                    <a:pt x="2072513" y="8662657"/>
                  </a:lnTo>
                  <a:lnTo>
                    <a:pt x="2073490" y="8663775"/>
                  </a:lnTo>
                  <a:lnTo>
                    <a:pt x="2101888" y="8663775"/>
                  </a:lnTo>
                  <a:lnTo>
                    <a:pt x="2103043" y="8662606"/>
                  </a:lnTo>
                  <a:close/>
                </a:path>
                <a:path w="7360284" h="8663940">
                  <a:moveTo>
                    <a:pt x="2110003" y="8458911"/>
                  </a:moveTo>
                  <a:lnTo>
                    <a:pt x="2108784" y="8449272"/>
                  </a:lnTo>
                  <a:lnTo>
                    <a:pt x="2104237" y="8441474"/>
                  </a:lnTo>
                  <a:lnTo>
                    <a:pt x="2096998" y="8436242"/>
                  </a:lnTo>
                  <a:lnTo>
                    <a:pt x="2087740" y="8434286"/>
                  </a:lnTo>
                  <a:lnTo>
                    <a:pt x="2078964" y="8435950"/>
                  </a:lnTo>
                  <a:lnTo>
                    <a:pt x="2071789" y="8440649"/>
                  </a:lnTo>
                  <a:lnTo>
                    <a:pt x="2066874" y="8447722"/>
                  </a:lnTo>
                  <a:lnTo>
                    <a:pt x="2064918" y="8456498"/>
                  </a:lnTo>
                  <a:lnTo>
                    <a:pt x="2066378" y="8465426"/>
                  </a:lnTo>
                  <a:lnTo>
                    <a:pt x="2070849" y="8472868"/>
                  </a:lnTo>
                  <a:lnTo>
                    <a:pt x="2077707" y="8478088"/>
                  </a:lnTo>
                  <a:lnTo>
                    <a:pt x="2086292" y="8480361"/>
                  </a:lnTo>
                  <a:lnTo>
                    <a:pt x="2094966" y="8479066"/>
                  </a:lnTo>
                  <a:lnTo>
                    <a:pt x="2102370" y="8474558"/>
                  </a:lnTo>
                  <a:lnTo>
                    <a:pt x="2107654" y="8467585"/>
                  </a:lnTo>
                  <a:lnTo>
                    <a:pt x="2110003" y="8458911"/>
                  </a:lnTo>
                  <a:close/>
                </a:path>
                <a:path w="7360284" h="8663940">
                  <a:moveTo>
                    <a:pt x="2205952" y="8557704"/>
                  </a:moveTo>
                  <a:lnTo>
                    <a:pt x="2204948" y="8549919"/>
                  </a:lnTo>
                  <a:lnTo>
                    <a:pt x="2200973" y="8543303"/>
                  </a:lnTo>
                  <a:lnTo>
                    <a:pt x="2194750" y="8538654"/>
                  </a:lnTo>
                  <a:lnTo>
                    <a:pt x="2186978" y="8536762"/>
                  </a:lnTo>
                  <a:lnTo>
                    <a:pt x="2179421" y="8537854"/>
                  </a:lnTo>
                  <a:lnTo>
                    <a:pt x="2173338" y="8541436"/>
                  </a:lnTo>
                  <a:lnTo>
                    <a:pt x="2169147" y="8547100"/>
                  </a:lnTo>
                  <a:lnTo>
                    <a:pt x="2167280" y="8554504"/>
                  </a:lnTo>
                  <a:lnTo>
                    <a:pt x="2168321" y="8562581"/>
                  </a:lnTo>
                  <a:lnTo>
                    <a:pt x="2172170" y="8569338"/>
                  </a:lnTo>
                  <a:lnTo>
                    <a:pt x="2178202" y="8574037"/>
                  </a:lnTo>
                  <a:lnTo>
                    <a:pt x="2185771" y="8575942"/>
                  </a:lnTo>
                  <a:lnTo>
                    <a:pt x="2192832" y="8574570"/>
                  </a:lnTo>
                  <a:lnTo>
                    <a:pt x="2199119" y="8570557"/>
                  </a:lnTo>
                  <a:lnTo>
                    <a:pt x="2203780" y="8564677"/>
                  </a:lnTo>
                  <a:lnTo>
                    <a:pt x="2205952" y="8557704"/>
                  </a:lnTo>
                  <a:close/>
                </a:path>
                <a:path w="7360284" h="8663940">
                  <a:moveTo>
                    <a:pt x="2211679" y="8360677"/>
                  </a:moveTo>
                  <a:lnTo>
                    <a:pt x="2210460" y="8350517"/>
                  </a:lnTo>
                  <a:lnTo>
                    <a:pt x="2205431" y="8341728"/>
                  </a:lnTo>
                  <a:lnTo>
                    <a:pt x="2197531" y="8335391"/>
                  </a:lnTo>
                  <a:lnTo>
                    <a:pt x="2187664" y="8332571"/>
                  </a:lnTo>
                  <a:lnTo>
                    <a:pt x="2178266" y="8334019"/>
                  </a:lnTo>
                  <a:lnTo>
                    <a:pt x="2169909" y="8339023"/>
                  </a:lnTo>
                  <a:lnTo>
                    <a:pt x="2163711" y="8346630"/>
                  </a:lnTo>
                  <a:lnTo>
                    <a:pt x="2160727" y="8355927"/>
                  </a:lnTo>
                  <a:lnTo>
                    <a:pt x="2161717" y="8365604"/>
                  </a:lnTo>
                  <a:lnTo>
                    <a:pt x="2166251" y="8374024"/>
                  </a:lnTo>
                  <a:lnTo>
                    <a:pt x="2173579" y="8380260"/>
                  </a:lnTo>
                  <a:lnTo>
                    <a:pt x="2182952" y="8383384"/>
                  </a:lnTo>
                  <a:lnTo>
                    <a:pt x="2193442" y="8382635"/>
                  </a:lnTo>
                  <a:lnTo>
                    <a:pt x="2202319" y="8378152"/>
                  </a:lnTo>
                  <a:lnTo>
                    <a:pt x="2208682" y="8370595"/>
                  </a:lnTo>
                  <a:lnTo>
                    <a:pt x="2211679" y="8360677"/>
                  </a:lnTo>
                  <a:close/>
                </a:path>
                <a:path w="7360284" h="8663940">
                  <a:moveTo>
                    <a:pt x="2299424" y="8646808"/>
                  </a:moveTo>
                  <a:lnTo>
                    <a:pt x="2292820" y="8639962"/>
                  </a:lnTo>
                  <a:lnTo>
                    <a:pt x="2277440" y="8640483"/>
                  </a:lnTo>
                  <a:lnTo>
                    <a:pt x="2271179" y="8646770"/>
                  </a:lnTo>
                  <a:lnTo>
                    <a:pt x="2270366" y="8662733"/>
                  </a:lnTo>
                  <a:lnTo>
                    <a:pt x="2271420" y="8663775"/>
                  </a:lnTo>
                  <a:lnTo>
                    <a:pt x="2298433" y="8663775"/>
                  </a:lnTo>
                  <a:lnTo>
                    <a:pt x="2298903" y="8663305"/>
                  </a:lnTo>
                  <a:lnTo>
                    <a:pt x="2299424" y="8646808"/>
                  </a:lnTo>
                  <a:close/>
                </a:path>
                <a:path w="7360284" h="8663940">
                  <a:moveTo>
                    <a:pt x="2307120" y="8457743"/>
                  </a:moveTo>
                  <a:lnTo>
                    <a:pt x="2305596" y="8448891"/>
                  </a:lnTo>
                  <a:lnTo>
                    <a:pt x="2301075" y="8441614"/>
                  </a:lnTo>
                  <a:lnTo>
                    <a:pt x="2294217" y="8436635"/>
                  </a:lnTo>
                  <a:lnTo>
                    <a:pt x="2285695" y="8434641"/>
                  </a:lnTo>
                  <a:lnTo>
                    <a:pt x="2277046" y="8436178"/>
                  </a:lnTo>
                  <a:lnTo>
                    <a:pt x="2269833" y="8440814"/>
                  </a:lnTo>
                  <a:lnTo>
                    <a:pt x="2264829" y="8447824"/>
                  </a:lnTo>
                  <a:lnTo>
                    <a:pt x="2262822" y="8456435"/>
                  </a:lnTo>
                  <a:lnTo>
                    <a:pt x="2264245" y="8465325"/>
                  </a:lnTo>
                  <a:lnTo>
                    <a:pt x="2268690" y="8472475"/>
                  </a:lnTo>
                  <a:lnTo>
                    <a:pt x="2275598" y="8477275"/>
                  </a:lnTo>
                  <a:lnTo>
                    <a:pt x="2284425" y="8479180"/>
                  </a:lnTo>
                  <a:lnTo>
                    <a:pt x="2293416" y="8477771"/>
                  </a:lnTo>
                  <a:lnTo>
                    <a:pt x="2300541" y="8473402"/>
                  </a:lnTo>
                  <a:lnTo>
                    <a:pt x="2305291" y="8466557"/>
                  </a:lnTo>
                  <a:lnTo>
                    <a:pt x="2307120" y="8457743"/>
                  </a:lnTo>
                  <a:close/>
                </a:path>
                <a:path w="7360284" h="8663940">
                  <a:moveTo>
                    <a:pt x="2401786" y="8555660"/>
                  </a:moveTo>
                  <a:lnTo>
                    <a:pt x="2401697" y="8545817"/>
                  </a:lnTo>
                  <a:lnTo>
                    <a:pt x="2394254" y="8537931"/>
                  </a:lnTo>
                  <a:lnTo>
                    <a:pt x="2384704" y="8537575"/>
                  </a:lnTo>
                  <a:lnTo>
                    <a:pt x="2377376" y="8538820"/>
                  </a:lnTo>
                  <a:lnTo>
                    <a:pt x="2371318" y="8542731"/>
                  </a:lnTo>
                  <a:lnTo>
                    <a:pt x="2367203" y="8548649"/>
                  </a:lnTo>
                  <a:lnTo>
                    <a:pt x="2365692" y="8555926"/>
                  </a:lnTo>
                  <a:lnTo>
                    <a:pt x="2365718" y="8565782"/>
                  </a:lnTo>
                  <a:lnTo>
                    <a:pt x="2373007" y="8573300"/>
                  </a:lnTo>
                  <a:lnTo>
                    <a:pt x="2382939" y="8573732"/>
                  </a:lnTo>
                  <a:lnTo>
                    <a:pt x="2390483" y="8572627"/>
                  </a:lnTo>
                  <a:lnTo>
                    <a:pt x="2396477" y="8568931"/>
                  </a:lnTo>
                  <a:lnTo>
                    <a:pt x="2400427" y="8563102"/>
                  </a:lnTo>
                  <a:lnTo>
                    <a:pt x="2401786" y="8555660"/>
                  </a:lnTo>
                  <a:close/>
                </a:path>
                <a:path w="7360284" h="8663940">
                  <a:moveTo>
                    <a:pt x="2409012" y="8358391"/>
                  </a:moveTo>
                  <a:lnTo>
                    <a:pt x="2406980" y="8348840"/>
                  </a:lnTo>
                  <a:lnTo>
                    <a:pt x="2401455" y="8340738"/>
                  </a:lnTo>
                  <a:lnTo>
                    <a:pt x="2393429" y="8335111"/>
                  </a:lnTo>
                  <a:lnTo>
                    <a:pt x="2383917" y="8332991"/>
                  </a:lnTo>
                  <a:lnTo>
                    <a:pt x="2374455" y="8335061"/>
                  </a:lnTo>
                  <a:lnTo>
                    <a:pt x="2366365" y="8340661"/>
                  </a:lnTo>
                  <a:lnTo>
                    <a:pt x="2360714" y="8348751"/>
                  </a:lnTo>
                  <a:lnTo>
                    <a:pt x="2358542" y="8358264"/>
                  </a:lnTo>
                  <a:lnTo>
                    <a:pt x="2360511" y="8367827"/>
                  </a:lnTo>
                  <a:lnTo>
                    <a:pt x="2365972" y="8375764"/>
                  </a:lnTo>
                  <a:lnTo>
                    <a:pt x="2374036" y="8381212"/>
                  </a:lnTo>
                  <a:lnTo>
                    <a:pt x="2383777" y="8383244"/>
                  </a:lnTo>
                  <a:lnTo>
                    <a:pt x="2393543" y="8381301"/>
                  </a:lnTo>
                  <a:lnTo>
                    <a:pt x="2401557" y="8375967"/>
                  </a:lnTo>
                  <a:lnTo>
                    <a:pt x="2406980" y="8368068"/>
                  </a:lnTo>
                  <a:lnTo>
                    <a:pt x="2409012" y="8358391"/>
                  </a:lnTo>
                  <a:close/>
                </a:path>
                <a:path w="7360284" h="8663940">
                  <a:moveTo>
                    <a:pt x="2496629" y="8660333"/>
                  </a:moveTo>
                  <a:lnTo>
                    <a:pt x="2494343" y="8645741"/>
                  </a:lnTo>
                  <a:lnTo>
                    <a:pt x="2489098" y="8642464"/>
                  </a:lnTo>
                  <a:lnTo>
                    <a:pt x="2481999" y="8641918"/>
                  </a:lnTo>
                  <a:lnTo>
                    <a:pt x="2474328" y="8643252"/>
                  </a:lnTo>
                  <a:lnTo>
                    <a:pt x="2469565" y="8647811"/>
                  </a:lnTo>
                  <a:lnTo>
                    <a:pt x="2470086" y="8662505"/>
                  </a:lnTo>
                  <a:lnTo>
                    <a:pt x="2471394" y="8663775"/>
                  </a:lnTo>
                  <a:lnTo>
                    <a:pt x="2493492" y="8663775"/>
                  </a:lnTo>
                  <a:lnTo>
                    <a:pt x="2496629" y="8660333"/>
                  </a:lnTo>
                  <a:close/>
                </a:path>
                <a:path w="7360284" h="8663940">
                  <a:moveTo>
                    <a:pt x="2504008" y="8457857"/>
                  </a:moveTo>
                  <a:lnTo>
                    <a:pt x="2502420" y="8449208"/>
                  </a:lnTo>
                  <a:lnTo>
                    <a:pt x="2497607" y="8441957"/>
                  </a:lnTo>
                  <a:lnTo>
                    <a:pt x="2490470" y="8437042"/>
                  </a:lnTo>
                  <a:lnTo>
                    <a:pt x="2481948" y="8435416"/>
                  </a:lnTo>
                  <a:lnTo>
                    <a:pt x="2474099" y="8437461"/>
                  </a:lnTo>
                  <a:lnTo>
                    <a:pt x="2467419" y="8442401"/>
                  </a:lnTo>
                  <a:lnTo>
                    <a:pt x="2462771" y="8449310"/>
                  </a:lnTo>
                  <a:lnTo>
                    <a:pt x="2461031" y="8457273"/>
                  </a:lnTo>
                  <a:lnTo>
                    <a:pt x="2462758" y="8465248"/>
                  </a:lnTo>
                  <a:lnTo>
                    <a:pt x="2467406" y="8471916"/>
                  </a:lnTo>
                  <a:lnTo>
                    <a:pt x="2474188" y="8476526"/>
                  </a:lnTo>
                  <a:lnTo>
                    <a:pt x="2482342" y="8478304"/>
                  </a:lnTo>
                  <a:lnTo>
                    <a:pt x="2490622" y="8476818"/>
                  </a:lnTo>
                  <a:lnTo>
                    <a:pt x="2497417" y="8472513"/>
                  </a:lnTo>
                  <a:lnTo>
                    <a:pt x="2502090" y="8465998"/>
                  </a:lnTo>
                  <a:lnTo>
                    <a:pt x="2504008" y="8457857"/>
                  </a:lnTo>
                  <a:close/>
                </a:path>
                <a:path w="7360284" h="8663940">
                  <a:moveTo>
                    <a:pt x="2598547" y="8556244"/>
                  </a:moveTo>
                  <a:lnTo>
                    <a:pt x="2597061" y="8549615"/>
                  </a:lnTo>
                  <a:lnTo>
                    <a:pt x="2593035" y="8544039"/>
                  </a:lnTo>
                  <a:lnTo>
                    <a:pt x="2587269" y="8540255"/>
                  </a:lnTo>
                  <a:lnTo>
                    <a:pt x="2580563" y="8539048"/>
                  </a:lnTo>
                  <a:lnTo>
                    <a:pt x="2572270" y="8539455"/>
                  </a:lnTo>
                  <a:lnTo>
                    <a:pt x="2564142" y="8547798"/>
                  </a:lnTo>
                  <a:lnTo>
                    <a:pt x="2564155" y="8555901"/>
                  </a:lnTo>
                  <a:lnTo>
                    <a:pt x="2565641" y="8562607"/>
                  </a:lnTo>
                  <a:lnTo>
                    <a:pt x="2569616" y="8568093"/>
                  </a:lnTo>
                  <a:lnTo>
                    <a:pt x="2575395" y="8571713"/>
                  </a:lnTo>
                  <a:lnTo>
                    <a:pt x="2582265" y="8572830"/>
                  </a:lnTo>
                  <a:lnTo>
                    <a:pt x="2591181" y="8572386"/>
                  </a:lnTo>
                  <a:lnTo>
                    <a:pt x="2598483" y="8564956"/>
                  </a:lnTo>
                  <a:lnTo>
                    <a:pt x="2598547" y="8556244"/>
                  </a:lnTo>
                  <a:close/>
                </a:path>
                <a:path w="7360284" h="8663940">
                  <a:moveTo>
                    <a:pt x="2605049" y="8359343"/>
                  </a:moveTo>
                  <a:lnTo>
                    <a:pt x="2603550" y="8350072"/>
                  </a:lnTo>
                  <a:lnTo>
                    <a:pt x="2598712" y="8342439"/>
                  </a:lnTo>
                  <a:lnTo>
                    <a:pt x="2591270" y="8337194"/>
                  </a:lnTo>
                  <a:lnTo>
                    <a:pt x="2581960" y="8335137"/>
                  </a:lnTo>
                  <a:lnTo>
                    <a:pt x="2572537" y="8336724"/>
                  </a:lnTo>
                  <a:lnTo>
                    <a:pt x="2565057" y="8341538"/>
                  </a:lnTo>
                  <a:lnTo>
                    <a:pt x="2560142" y="8348980"/>
                  </a:lnTo>
                  <a:lnTo>
                    <a:pt x="2558377" y="8358441"/>
                  </a:lnTo>
                  <a:lnTo>
                    <a:pt x="2560282" y="8367750"/>
                  </a:lnTo>
                  <a:lnTo>
                    <a:pt x="2565438" y="8375370"/>
                  </a:lnTo>
                  <a:lnTo>
                    <a:pt x="2572956" y="8380463"/>
                  </a:lnTo>
                  <a:lnTo>
                    <a:pt x="2581999" y="8382165"/>
                  </a:lnTo>
                  <a:lnTo>
                    <a:pt x="2590495" y="8380095"/>
                  </a:lnTo>
                  <a:lnTo>
                    <a:pt x="2597747" y="8375040"/>
                  </a:lnTo>
                  <a:lnTo>
                    <a:pt x="2602877" y="8367839"/>
                  </a:lnTo>
                  <a:lnTo>
                    <a:pt x="2605049" y="8359343"/>
                  </a:lnTo>
                  <a:close/>
                </a:path>
                <a:path w="7360284" h="8663940">
                  <a:moveTo>
                    <a:pt x="2698623" y="8457794"/>
                  </a:moveTo>
                  <a:lnTo>
                    <a:pt x="2697442" y="8450212"/>
                  </a:lnTo>
                  <a:lnTo>
                    <a:pt x="2693784" y="8444116"/>
                  </a:lnTo>
                  <a:lnTo>
                    <a:pt x="2688107" y="8439988"/>
                  </a:lnTo>
                  <a:lnTo>
                    <a:pt x="2680843" y="8438312"/>
                  </a:lnTo>
                  <a:lnTo>
                    <a:pt x="2673426" y="8439506"/>
                  </a:lnTo>
                  <a:lnTo>
                    <a:pt x="2667381" y="8443265"/>
                  </a:lnTo>
                  <a:lnTo>
                    <a:pt x="2663253" y="8449069"/>
                  </a:lnTo>
                  <a:lnTo>
                    <a:pt x="2661602" y="8456409"/>
                  </a:lnTo>
                  <a:lnTo>
                    <a:pt x="2662847" y="8463813"/>
                  </a:lnTo>
                  <a:lnTo>
                    <a:pt x="2666657" y="8469998"/>
                  </a:lnTo>
                  <a:lnTo>
                    <a:pt x="2672423" y="8474304"/>
                  </a:lnTo>
                  <a:lnTo>
                    <a:pt x="2679573" y="8476082"/>
                  </a:lnTo>
                  <a:lnTo>
                    <a:pt x="2686939" y="8474926"/>
                  </a:lnTo>
                  <a:lnTo>
                    <a:pt x="2692920" y="8471129"/>
                  </a:lnTo>
                  <a:lnTo>
                    <a:pt x="2696997" y="8465248"/>
                  </a:lnTo>
                  <a:lnTo>
                    <a:pt x="2698623" y="8457794"/>
                  </a:lnTo>
                  <a:close/>
                </a:path>
                <a:path w="7360284" h="8663940">
                  <a:moveTo>
                    <a:pt x="2792882" y="8549551"/>
                  </a:moveTo>
                  <a:lnTo>
                    <a:pt x="2786811" y="8542515"/>
                  </a:lnTo>
                  <a:lnTo>
                    <a:pt x="2779788" y="8541982"/>
                  </a:lnTo>
                  <a:lnTo>
                    <a:pt x="2772930" y="8541461"/>
                  </a:lnTo>
                  <a:lnTo>
                    <a:pt x="2765691" y="8547913"/>
                  </a:lnTo>
                  <a:lnTo>
                    <a:pt x="2764688" y="8562327"/>
                  </a:lnTo>
                  <a:lnTo>
                    <a:pt x="2770568" y="8568855"/>
                  </a:lnTo>
                  <a:lnTo>
                    <a:pt x="2786151" y="8569795"/>
                  </a:lnTo>
                  <a:lnTo>
                    <a:pt x="2792184" y="8564562"/>
                  </a:lnTo>
                  <a:lnTo>
                    <a:pt x="2792882" y="8549551"/>
                  </a:lnTo>
                  <a:close/>
                </a:path>
                <a:path w="7360284" h="8663940">
                  <a:moveTo>
                    <a:pt x="2800324" y="8359584"/>
                  </a:moveTo>
                  <a:lnTo>
                    <a:pt x="2798953" y="8350910"/>
                  </a:lnTo>
                  <a:lnTo>
                    <a:pt x="2794330" y="8343544"/>
                  </a:lnTo>
                  <a:lnTo>
                    <a:pt x="2787319" y="8338452"/>
                  </a:lnTo>
                  <a:lnTo>
                    <a:pt x="2778836" y="8336559"/>
                  </a:lnTo>
                  <a:lnTo>
                    <a:pt x="2770987" y="8338388"/>
                  </a:lnTo>
                  <a:lnTo>
                    <a:pt x="2764180" y="8343151"/>
                  </a:lnTo>
                  <a:lnTo>
                    <a:pt x="2759329" y="8349958"/>
                  </a:lnTo>
                  <a:lnTo>
                    <a:pt x="2757360" y="8357883"/>
                  </a:lnTo>
                  <a:lnTo>
                    <a:pt x="2758859" y="8365884"/>
                  </a:lnTo>
                  <a:lnTo>
                    <a:pt x="2763342" y="8372678"/>
                  </a:lnTo>
                  <a:lnTo>
                    <a:pt x="2770022" y="8377466"/>
                  </a:lnTo>
                  <a:lnTo>
                    <a:pt x="2778125" y="8379434"/>
                  </a:lnTo>
                  <a:lnTo>
                    <a:pt x="2786456" y="8378152"/>
                  </a:lnTo>
                  <a:lnTo>
                    <a:pt x="2793365" y="8374024"/>
                  </a:lnTo>
                  <a:lnTo>
                    <a:pt x="2798203" y="8367649"/>
                  </a:lnTo>
                  <a:lnTo>
                    <a:pt x="2800324" y="8359584"/>
                  </a:lnTo>
                  <a:close/>
                </a:path>
                <a:path w="7360284" h="8663940">
                  <a:moveTo>
                    <a:pt x="2894838" y="8449627"/>
                  </a:moveTo>
                  <a:lnTo>
                    <a:pt x="2887624" y="8441919"/>
                  </a:lnTo>
                  <a:lnTo>
                    <a:pt x="2869438" y="8441017"/>
                  </a:lnTo>
                  <a:lnTo>
                    <a:pt x="2861894" y="8447570"/>
                  </a:lnTo>
                  <a:lnTo>
                    <a:pt x="2860916" y="8464626"/>
                  </a:lnTo>
                  <a:lnTo>
                    <a:pt x="2868612" y="8473072"/>
                  </a:lnTo>
                  <a:lnTo>
                    <a:pt x="2876931" y="8473516"/>
                  </a:lnTo>
                  <a:lnTo>
                    <a:pt x="2885173" y="8473948"/>
                  </a:lnTo>
                  <a:lnTo>
                    <a:pt x="2893530" y="8466480"/>
                  </a:lnTo>
                  <a:lnTo>
                    <a:pt x="2894838" y="8449627"/>
                  </a:lnTo>
                  <a:close/>
                </a:path>
                <a:path w="7360284" h="8663940">
                  <a:moveTo>
                    <a:pt x="2994495" y="8367420"/>
                  </a:moveTo>
                  <a:lnTo>
                    <a:pt x="2975876" y="8340382"/>
                  </a:lnTo>
                  <a:lnTo>
                    <a:pt x="2969349" y="8342147"/>
                  </a:lnTo>
                  <a:lnTo>
                    <a:pt x="2963837" y="8346326"/>
                  </a:lnTo>
                  <a:lnTo>
                    <a:pt x="2960078" y="8352168"/>
                  </a:lnTo>
                  <a:lnTo>
                    <a:pt x="2958769" y="8358873"/>
                  </a:lnTo>
                  <a:lnTo>
                    <a:pt x="2959011" y="8368385"/>
                  </a:lnTo>
                  <a:lnTo>
                    <a:pt x="2967240" y="8375904"/>
                  </a:lnTo>
                  <a:lnTo>
                    <a:pt x="2987027" y="8375294"/>
                  </a:lnTo>
                  <a:lnTo>
                    <a:pt x="2994495" y="8367420"/>
                  </a:lnTo>
                  <a:close/>
                </a:path>
                <a:path w="7360284" h="8663940">
                  <a:moveTo>
                    <a:pt x="3085439" y="8451215"/>
                  </a:moveTo>
                  <a:lnTo>
                    <a:pt x="3082315" y="8447138"/>
                  </a:lnTo>
                  <a:lnTo>
                    <a:pt x="3069209" y="8446186"/>
                  </a:lnTo>
                  <a:lnTo>
                    <a:pt x="3065538" y="8450199"/>
                  </a:lnTo>
                  <a:lnTo>
                    <a:pt x="3064916" y="8456562"/>
                  </a:lnTo>
                  <a:lnTo>
                    <a:pt x="3064967" y="8463356"/>
                  </a:lnTo>
                  <a:lnTo>
                    <a:pt x="3068421" y="8467103"/>
                  </a:lnTo>
                  <a:lnTo>
                    <a:pt x="3081109" y="8468055"/>
                  </a:lnTo>
                  <a:lnTo>
                    <a:pt x="3085427" y="8464474"/>
                  </a:lnTo>
                  <a:lnTo>
                    <a:pt x="3085439" y="8451215"/>
                  </a:lnTo>
                  <a:close/>
                </a:path>
                <a:path w="7360284" h="8663940">
                  <a:moveTo>
                    <a:pt x="3187662" y="8364855"/>
                  </a:moveTo>
                  <a:lnTo>
                    <a:pt x="3186506" y="8350199"/>
                  </a:lnTo>
                  <a:lnTo>
                    <a:pt x="3181439" y="8345779"/>
                  </a:lnTo>
                  <a:lnTo>
                    <a:pt x="3166681" y="8345462"/>
                  </a:lnTo>
                  <a:lnTo>
                    <a:pt x="3162477" y="8350529"/>
                  </a:lnTo>
                  <a:lnTo>
                    <a:pt x="3160953" y="8358098"/>
                  </a:lnTo>
                  <a:lnTo>
                    <a:pt x="3161906" y="8365033"/>
                  </a:lnTo>
                  <a:lnTo>
                    <a:pt x="3165411" y="8370087"/>
                  </a:lnTo>
                  <a:lnTo>
                    <a:pt x="3180042" y="8371891"/>
                  </a:lnTo>
                  <a:lnTo>
                    <a:pt x="3187662" y="8364855"/>
                  </a:lnTo>
                  <a:close/>
                </a:path>
                <a:path w="7360284" h="8663940">
                  <a:moveTo>
                    <a:pt x="7127545" y="4453179"/>
                  </a:moveTo>
                  <a:lnTo>
                    <a:pt x="7120522" y="4445038"/>
                  </a:lnTo>
                  <a:lnTo>
                    <a:pt x="7112394" y="4444416"/>
                  </a:lnTo>
                  <a:lnTo>
                    <a:pt x="7104456" y="4443806"/>
                  </a:lnTo>
                  <a:lnTo>
                    <a:pt x="7096087" y="4451274"/>
                  </a:lnTo>
                  <a:lnTo>
                    <a:pt x="7094918" y="4467949"/>
                  </a:lnTo>
                  <a:lnTo>
                    <a:pt x="7101738" y="4475505"/>
                  </a:lnTo>
                  <a:lnTo>
                    <a:pt x="7119760" y="4476597"/>
                  </a:lnTo>
                  <a:lnTo>
                    <a:pt x="7126745" y="4470539"/>
                  </a:lnTo>
                  <a:lnTo>
                    <a:pt x="7127545" y="4453179"/>
                  </a:lnTo>
                  <a:close/>
                </a:path>
                <a:path w="7360284" h="8663940">
                  <a:moveTo>
                    <a:pt x="7128103" y="110185"/>
                  </a:moveTo>
                  <a:lnTo>
                    <a:pt x="7121792" y="101739"/>
                  </a:lnTo>
                  <a:lnTo>
                    <a:pt x="7113562" y="100393"/>
                  </a:lnTo>
                  <a:lnTo>
                    <a:pt x="7105701" y="99110"/>
                  </a:lnTo>
                  <a:lnTo>
                    <a:pt x="7096912" y="105854"/>
                  </a:lnTo>
                  <a:lnTo>
                    <a:pt x="7094410" y="122605"/>
                  </a:lnTo>
                  <a:lnTo>
                    <a:pt x="7100595" y="130606"/>
                  </a:lnTo>
                  <a:lnTo>
                    <a:pt x="7118439" y="132930"/>
                  </a:lnTo>
                  <a:lnTo>
                    <a:pt x="7126046" y="127279"/>
                  </a:lnTo>
                  <a:lnTo>
                    <a:pt x="7128103" y="110185"/>
                  </a:lnTo>
                  <a:close/>
                </a:path>
                <a:path w="7360284" h="8663940">
                  <a:moveTo>
                    <a:pt x="7136143" y="4233405"/>
                  </a:moveTo>
                  <a:lnTo>
                    <a:pt x="7134580" y="4223359"/>
                  </a:lnTo>
                  <a:lnTo>
                    <a:pt x="7129221" y="4214850"/>
                  </a:lnTo>
                  <a:lnTo>
                    <a:pt x="7121118" y="4208945"/>
                  </a:lnTo>
                  <a:lnTo>
                    <a:pt x="7111289" y="4206773"/>
                  </a:lnTo>
                  <a:lnTo>
                    <a:pt x="7102208" y="4208869"/>
                  </a:lnTo>
                  <a:lnTo>
                    <a:pt x="7094334" y="4214393"/>
                  </a:lnTo>
                  <a:lnTo>
                    <a:pt x="7088721" y="4222267"/>
                  </a:lnTo>
                  <a:lnTo>
                    <a:pt x="7086435" y="4231449"/>
                  </a:lnTo>
                  <a:lnTo>
                    <a:pt x="7088187" y="4240682"/>
                  </a:lnTo>
                  <a:lnTo>
                    <a:pt x="7093369" y="4248543"/>
                  </a:lnTo>
                  <a:lnTo>
                    <a:pt x="7101103" y="4254081"/>
                  </a:lnTo>
                  <a:lnTo>
                    <a:pt x="7110463" y="4256379"/>
                  </a:lnTo>
                  <a:lnTo>
                    <a:pt x="7120115" y="4254881"/>
                  </a:lnTo>
                  <a:lnTo>
                    <a:pt x="7128103" y="4250106"/>
                  </a:lnTo>
                  <a:lnTo>
                    <a:pt x="7133691" y="4242727"/>
                  </a:lnTo>
                  <a:lnTo>
                    <a:pt x="7136143" y="4233405"/>
                  </a:lnTo>
                  <a:close/>
                </a:path>
                <a:path w="7360284" h="8663940">
                  <a:moveTo>
                    <a:pt x="7136193" y="345249"/>
                  </a:moveTo>
                  <a:lnTo>
                    <a:pt x="7134339" y="335851"/>
                  </a:lnTo>
                  <a:lnTo>
                    <a:pt x="7129158" y="327901"/>
                  </a:lnTo>
                  <a:lnTo>
                    <a:pt x="7121499" y="322300"/>
                  </a:lnTo>
                  <a:lnTo>
                    <a:pt x="7112254" y="319976"/>
                  </a:lnTo>
                  <a:lnTo>
                    <a:pt x="7102538" y="321894"/>
                  </a:lnTo>
                  <a:lnTo>
                    <a:pt x="7094207" y="327647"/>
                  </a:lnTo>
                  <a:lnTo>
                    <a:pt x="7088454" y="336042"/>
                  </a:lnTo>
                  <a:lnTo>
                    <a:pt x="7086486" y="345871"/>
                  </a:lnTo>
                  <a:lnTo>
                    <a:pt x="7088733" y="355079"/>
                  </a:lnTo>
                  <a:lnTo>
                    <a:pt x="7094283" y="362635"/>
                  </a:lnTo>
                  <a:lnTo>
                    <a:pt x="7102259" y="367728"/>
                  </a:lnTo>
                  <a:lnTo>
                    <a:pt x="7111759" y="369531"/>
                  </a:lnTo>
                  <a:lnTo>
                    <a:pt x="7121296" y="367563"/>
                  </a:lnTo>
                  <a:lnTo>
                    <a:pt x="7129018" y="362381"/>
                  </a:lnTo>
                  <a:lnTo>
                    <a:pt x="7134225" y="354698"/>
                  </a:lnTo>
                  <a:lnTo>
                    <a:pt x="7136193" y="345249"/>
                  </a:lnTo>
                  <a:close/>
                </a:path>
                <a:path w="7360284" h="8663940">
                  <a:moveTo>
                    <a:pt x="7230618" y="4567961"/>
                  </a:moveTo>
                  <a:lnTo>
                    <a:pt x="7227989" y="4567809"/>
                  </a:lnTo>
                  <a:lnTo>
                    <a:pt x="7226211" y="4567263"/>
                  </a:lnTo>
                  <a:lnTo>
                    <a:pt x="7222795" y="4567072"/>
                  </a:lnTo>
                  <a:lnTo>
                    <a:pt x="7220305" y="4568241"/>
                  </a:lnTo>
                  <a:lnTo>
                    <a:pt x="7218883" y="4574133"/>
                  </a:lnTo>
                  <a:lnTo>
                    <a:pt x="7220178" y="4575657"/>
                  </a:lnTo>
                  <a:lnTo>
                    <a:pt x="7226033" y="4575670"/>
                  </a:lnTo>
                  <a:lnTo>
                    <a:pt x="7228433" y="4574095"/>
                  </a:lnTo>
                  <a:lnTo>
                    <a:pt x="7230618" y="4567961"/>
                  </a:lnTo>
                  <a:close/>
                </a:path>
                <a:path w="7360284" h="8663940">
                  <a:moveTo>
                    <a:pt x="7231278" y="8267"/>
                  </a:moveTo>
                  <a:lnTo>
                    <a:pt x="7229754" y="1714"/>
                  </a:lnTo>
                  <a:lnTo>
                    <a:pt x="7226376" y="520"/>
                  </a:lnTo>
                  <a:lnTo>
                    <a:pt x="7223277" y="0"/>
                  </a:lnTo>
                  <a:lnTo>
                    <a:pt x="7220674" y="76"/>
                  </a:lnTo>
                  <a:lnTo>
                    <a:pt x="7218858" y="1168"/>
                  </a:lnTo>
                  <a:lnTo>
                    <a:pt x="7219353" y="7467"/>
                  </a:lnTo>
                  <a:lnTo>
                    <a:pt x="7221880" y="9563"/>
                  </a:lnTo>
                  <a:lnTo>
                    <a:pt x="7227951" y="10033"/>
                  </a:lnTo>
                  <a:lnTo>
                    <a:pt x="7231278" y="8267"/>
                  </a:lnTo>
                  <a:close/>
                </a:path>
                <a:path w="7360284" h="8663940">
                  <a:moveTo>
                    <a:pt x="7244753" y="4347349"/>
                  </a:moveTo>
                  <a:lnTo>
                    <a:pt x="7243724" y="4340288"/>
                  </a:lnTo>
                  <a:lnTo>
                    <a:pt x="7239940" y="4334268"/>
                  </a:lnTo>
                  <a:lnTo>
                    <a:pt x="7234047" y="4329989"/>
                  </a:lnTo>
                  <a:lnTo>
                    <a:pt x="7226732" y="4328134"/>
                  </a:lnTo>
                  <a:lnTo>
                    <a:pt x="7219213" y="4329176"/>
                  </a:lnTo>
                  <a:lnTo>
                    <a:pt x="7213003" y="4332757"/>
                  </a:lnTo>
                  <a:lnTo>
                    <a:pt x="7208672" y="4338345"/>
                  </a:lnTo>
                  <a:lnTo>
                    <a:pt x="7206805" y="4345457"/>
                  </a:lnTo>
                  <a:lnTo>
                    <a:pt x="7208025" y="4352468"/>
                  </a:lnTo>
                  <a:lnTo>
                    <a:pt x="7211974" y="4358691"/>
                  </a:lnTo>
                  <a:lnTo>
                    <a:pt x="7217842" y="4363237"/>
                  </a:lnTo>
                  <a:lnTo>
                    <a:pt x="7224789" y="4365206"/>
                  </a:lnTo>
                  <a:lnTo>
                    <a:pt x="7231824" y="4363999"/>
                  </a:lnTo>
                  <a:lnTo>
                    <a:pt x="7238060" y="4360113"/>
                  </a:lnTo>
                  <a:lnTo>
                    <a:pt x="7242657" y="4354309"/>
                  </a:lnTo>
                  <a:lnTo>
                    <a:pt x="7244753" y="4347349"/>
                  </a:lnTo>
                  <a:close/>
                </a:path>
                <a:path w="7360284" h="8663940">
                  <a:moveTo>
                    <a:pt x="7244867" y="230327"/>
                  </a:moveTo>
                  <a:lnTo>
                    <a:pt x="7243204" y="223405"/>
                  </a:lnTo>
                  <a:lnTo>
                    <a:pt x="7238911" y="217703"/>
                  </a:lnTo>
                  <a:lnTo>
                    <a:pt x="7232701" y="213855"/>
                  </a:lnTo>
                  <a:lnTo>
                    <a:pt x="7225297" y="212521"/>
                  </a:lnTo>
                  <a:lnTo>
                    <a:pt x="7217905" y="214083"/>
                  </a:lnTo>
                  <a:lnTo>
                    <a:pt x="7212076" y="218097"/>
                  </a:lnTo>
                  <a:lnTo>
                    <a:pt x="7208329" y="224040"/>
                  </a:lnTo>
                  <a:lnTo>
                    <a:pt x="7207174" y="231368"/>
                  </a:lnTo>
                  <a:lnTo>
                    <a:pt x="7208952" y="238544"/>
                  </a:lnTo>
                  <a:lnTo>
                    <a:pt x="7213232" y="244462"/>
                  </a:lnTo>
                  <a:lnTo>
                    <a:pt x="7219264" y="248399"/>
                  </a:lnTo>
                  <a:lnTo>
                    <a:pt x="7226325" y="249682"/>
                  </a:lnTo>
                  <a:lnTo>
                    <a:pt x="7233259" y="247827"/>
                  </a:lnTo>
                  <a:lnTo>
                    <a:pt x="7239216" y="243408"/>
                  </a:lnTo>
                  <a:lnTo>
                    <a:pt x="7243369" y="237274"/>
                  </a:lnTo>
                  <a:lnTo>
                    <a:pt x="7244867" y="230327"/>
                  </a:lnTo>
                  <a:close/>
                </a:path>
                <a:path w="7360284" h="8663940">
                  <a:moveTo>
                    <a:pt x="7350392" y="4455807"/>
                  </a:moveTo>
                  <a:lnTo>
                    <a:pt x="7346251" y="4452658"/>
                  </a:lnTo>
                  <a:lnTo>
                    <a:pt x="7340562" y="4451667"/>
                  </a:lnTo>
                  <a:lnTo>
                    <a:pt x="7334999" y="4451820"/>
                  </a:lnTo>
                  <a:lnTo>
                    <a:pt x="7331011" y="4454461"/>
                  </a:lnTo>
                  <a:lnTo>
                    <a:pt x="7330389" y="4465421"/>
                  </a:lnTo>
                  <a:lnTo>
                    <a:pt x="7333539" y="4470146"/>
                  </a:lnTo>
                  <a:lnTo>
                    <a:pt x="7345058" y="4470578"/>
                  </a:lnTo>
                  <a:lnTo>
                    <a:pt x="7348804" y="4467149"/>
                  </a:lnTo>
                  <a:lnTo>
                    <a:pt x="7350392" y="4455807"/>
                  </a:lnTo>
                  <a:close/>
                </a:path>
                <a:path w="7360284" h="8663940">
                  <a:moveTo>
                    <a:pt x="7351154" y="121894"/>
                  </a:moveTo>
                  <a:lnTo>
                    <a:pt x="7350633" y="108940"/>
                  </a:lnTo>
                  <a:lnTo>
                    <a:pt x="7346112" y="105435"/>
                  </a:lnTo>
                  <a:lnTo>
                    <a:pt x="7338288" y="104724"/>
                  </a:lnTo>
                  <a:lnTo>
                    <a:pt x="7333234" y="106934"/>
                  </a:lnTo>
                  <a:lnTo>
                    <a:pt x="7327951" y="109969"/>
                  </a:lnTo>
                  <a:lnTo>
                    <a:pt x="7329945" y="124358"/>
                  </a:lnTo>
                  <a:lnTo>
                    <a:pt x="7334656" y="127787"/>
                  </a:lnTo>
                  <a:lnTo>
                    <a:pt x="7347737" y="125996"/>
                  </a:lnTo>
                  <a:lnTo>
                    <a:pt x="7351154" y="121894"/>
                  </a:lnTo>
                  <a:close/>
                </a:path>
                <a:path w="7360284" h="8663940">
                  <a:moveTo>
                    <a:pt x="7360259" y="345376"/>
                  </a:moveTo>
                  <a:lnTo>
                    <a:pt x="7358697" y="337477"/>
                  </a:lnTo>
                  <a:lnTo>
                    <a:pt x="7354341" y="330796"/>
                  </a:lnTo>
                  <a:lnTo>
                    <a:pt x="7347966" y="326136"/>
                  </a:lnTo>
                  <a:lnTo>
                    <a:pt x="7340308" y="324307"/>
                  </a:lnTo>
                  <a:lnTo>
                    <a:pt x="7332751" y="325907"/>
                  </a:lnTo>
                  <a:lnTo>
                    <a:pt x="7326135" y="330428"/>
                  </a:lnTo>
                  <a:lnTo>
                    <a:pt x="7321372" y="336969"/>
                  </a:lnTo>
                  <a:lnTo>
                    <a:pt x="7319416" y="344627"/>
                  </a:lnTo>
                  <a:lnTo>
                    <a:pt x="7320839" y="352399"/>
                  </a:lnTo>
                  <a:lnTo>
                    <a:pt x="7325131" y="358876"/>
                  </a:lnTo>
                  <a:lnTo>
                    <a:pt x="7331608" y="363347"/>
                  </a:lnTo>
                  <a:lnTo>
                    <a:pt x="7339558" y="365099"/>
                  </a:lnTo>
                  <a:lnTo>
                    <a:pt x="7347648" y="363689"/>
                  </a:lnTo>
                  <a:lnTo>
                    <a:pt x="7354202" y="359537"/>
                  </a:lnTo>
                  <a:lnTo>
                    <a:pt x="7358608" y="353250"/>
                  </a:lnTo>
                  <a:lnTo>
                    <a:pt x="7360259" y="345376"/>
                  </a:lnTo>
                  <a:close/>
                </a:path>
                <a:path w="7360284" h="8663940">
                  <a:moveTo>
                    <a:pt x="7360285" y="4231183"/>
                  </a:moveTo>
                  <a:lnTo>
                    <a:pt x="7358278" y="4223385"/>
                  </a:lnTo>
                  <a:lnTo>
                    <a:pt x="7353554" y="4216920"/>
                  </a:lnTo>
                  <a:lnTo>
                    <a:pt x="7346937" y="4212602"/>
                  </a:lnTo>
                  <a:lnTo>
                    <a:pt x="7339254" y="4211193"/>
                  </a:lnTo>
                  <a:lnTo>
                    <a:pt x="7331697" y="4213225"/>
                  </a:lnTo>
                  <a:lnTo>
                    <a:pt x="7325322" y="4218063"/>
                  </a:lnTo>
                  <a:lnTo>
                    <a:pt x="7320966" y="4224820"/>
                  </a:lnTo>
                  <a:lnTo>
                    <a:pt x="7319467" y="4232580"/>
                  </a:lnTo>
                  <a:lnTo>
                    <a:pt x="7321296" y="4240301"/>
                  </a:lnTo>
                  <a:lnTo>
                    <a:pt x="7325893" y="4246524"/>
                  </a:lnTo>
                  <a:lnTo>
                    <a:pt x="7332573" y="4250614"/>
                  </a:lnTo>
                  <a:lnTo>
                    <a:pt x="7340638" y="4251934"/>
                  </a:lnTo>
                  <a:lnTo>
                    <a:pt x="7348639" y="4250131"/>
                  </a:lnTo>
                  <a:lnTo>
                    <a:pt x="7354964" y="4245648"/>
                  </a:lnTo>
                  <a:lnTo>
                    <a:pt x="7359040" y="4239133"/>
                  </a:lnTo>
                  <a:lnTo>
                    <a:pt x="7360285" y="42311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B3E82B2B-7C3B-FB26-0A8D-993108668B78}"/>
                </a:ext>
              </a:extLst>
            </p:cNvPr>
            <p:cNvSpPr/>
            <p:nvPr/>
          </p:nvSpPr>
          <p:spPr>
            <a:xfrm>
              <a:off x="24638" y="7612811"/>
              <a:ext cx="3470910" cy="3079750"/>
            </a:xfrm>
            <a:custGeom>
              <a:avLst/>
              <a:gdLst/>
              <a:ahLst/>
              <a:cxnLst/>
              <a:rect l="l" t="t" r="r" b="b"/>
              <a:pathLst>
                <a:path w="3470910" h="3079750">
                  <a:moveTo>
                    <a:pt x="14630" y="893013"/>
                  </a:moveTo>
                  <a:lnTo>
                    <a:pt x="13004" y="890676"/>
                  </a:lnTo>
                  <a:lnTo>
                    <a:pt x="10083" y="889939"/>
                  </a:lnTo>
                  <a:lnTo>
                    <a:pt x="5676" y="889406"/>
                  </a:lnTo>
                  <a:lnTo>
                    <a:pt x="3200" y="891336"/>
                  </a:lnTo>
                  <a:lnTo>
                    <a:pt x="1651" y="899147"/>
                  </a:lnTo>
                  <a:lnTo>
                    <a:pt x="4089" y="902347"/>
                  </a:lnTo>
                  <a:lnTo>
                    <a:pt x="11696" y="902728"/>
                  </a:lnTo>
                  <a:lnTo>
                    <a:pt x="14262" y="900391"/>
                  </a:lnTo>
                  <a:lnTo>
                    <a:pt x="14630" y="893013"/>
                  </a:lnTo>
                  <a:close/>
                </a:path>
                <a:path w="3470910" h="3079750">
                  <a:moveTo>
                    <a:pt x="15176" y="1294333"/>
                  </a:moveTo>
                  <a:lnTo>
                    <a:pt x="13766" y="1286573"/>
                  </a:lnTo>
                  <a:lnTo>
                    <a:pt x="11277" y="1284503"/>
                  </a:lnTo>
                  <a:lnTo>
                    <a:pt x="3911" y="1285760"/>
                  </a:lnTo>
                  <a:lnTo>
                    <a:pt x="2400" y="1288300"/>
                  </a:lnTo>
                  <a:lnTo>
                    <a:pt x="2400" y="1289202"/>
                  </a:lnTo>
                  <a:lnTo>
                    <a:pt x="2616" y="1295730"/>
                  </a:lnTo>
                  <a:lnTo>
                    <a:pt x="5270" y="1297927"/>
                  </a:lnTo>
                  <a:lnTo>
                    <a:pt x="12903" y="1297673"/>
                  </a:lnTo>
                  <a:lnTo>
                    <a:pt x="15176" y="1294333"/>
                  </a:lnTo>
                  <a:close/>
                </a:path>
                <a:path w="3470910" h="3079750">
                  <a:moveTo>
                    <a:pt x="17360" y="1089228"/>
                  </a:moveTo>
                  <a:lnTo>
                    <a:pt x="13563" y="1086777"/>
                  </a:lnTo>
                  <a:lnTo>
                    <a:pt x="8661" y="1086040"/>
                  </a:lnTo>
                  <a:lnTo>
                    <a:pt x="3340" y="1086586"/>
                  </a:lnTo>
                  <a:lnTo>
                    <a:pt x="0" y="1089367"/>
                  </a:lnTo>
                  <a:lnTo>
                    <a:pt x="393" y="1098905"/>
                  </a:lnTo>
                  <a:lnTo>
                    <a:pt x="3251" y="1101839"/>
                  </a:lnTo>
                  <a:lnTo>
                    <a:pt x="12915" y="1102779"/>
                  </a:lnTo>
                  <a:lnTo>
                    <a:pt x="16395" y="1099769"/>
                  </a:lnTo>
                  <a:lnTo>
                    <a:pt x="17360" y="1089228"/>
                  </a:lnTo>
                  <a:close/>
                </a:path>
                <a:path w="3470910" h="3079750">
                  <a:moveTo>
                    <a:pt x="113423" y="405130"/>
                  </a:moveTo>
                  <a:lnTo>
                    <a:pt x="113042" y="397814"/>
                  </a:lnTo>
                  <a:lnTo>
                    <a:pt x="110731" y="396036"/>
                  </a:lnTo>
                  <a:lnTo>
                    <a:pt x="107238" y="395528"/>
                  </a:lnTo>
                  <a:lnTo>
                    <a:pt x="103822" y="396125"/>
                  </a:lnTo>
                  <a:lnTo>
                    <a:pt x="101320" y="397814"/>
                  </a:lnTo>
                  <a:lnTo>
                    <a:pt x="101180" y="406082"/>
                  </a:lnTo>
                  <a:lnTo>
                    <a:pt x="103581" y="408774"/>
                  </a:lnTo>
                  <a:lnTo>
                    <a:pt x="111721" y="407873"/>
                  </a:lnTo>
                  <a:lnTo>
                    <a:pt x="113423" y="405130"/>
                  </a:lnTo>
                  <a:close/>
                </a:path>
                <a:path w="3470910" h="3079750">
                  <a:moveTo>
                    <a:pt x="113766" y="1783588"/>
                  </a:moveTo>
                  <a:lnTo>
                    <a:pt x="112712" y="1780654"/>
                  </a:lnTo>
                  <a:lnTo>
                    <a:pt x="108458" y="1779219"/>
                  </a:lnTo>
                  <a:lnTo>
                    <a:pt x="105575" y="1778685"/>
                  </a:lnTo>
                  <a:lnTo>
                    <a:pt x="102743" y="1779701"/>
                  </a:lnTo>
                  <a:lnTo>
                    <a:pt x="100279" y="1787525"/>
                  </a:lnTo>
                  <a:lnTo>
                    <a:pt x="101904" y="1790827"/>
                  </a:lnTo>
                  <a:lnTo>
                    <a:pt x="109956" y="1792516"/>
                  </a:lnTo>
                  <a:lnTo>
                    <a:pt x="112458" y="1790268"/>
                  </a:lnTo>
                  <a:lnTo>
                    <a:pt x="113766" y="1783588"/>
                  </a:lnTo>
                  <a:close/>
                </a:path>
                <a:path w="3470910" h="3079750">
                  <a:moveTo>
                    <a:pt x="117094" y="1582051"/>
                  </a:moveTo>
                  <a:lnTo>
                    <a:pt x="113157" y="1579105"/>
                  </a:lnTo>
                  <a:lnTo>
                    <a:pt x="107048" y="1577746"/>
                  </a:lnTo>
                  <a:lnTo>
                    <a:pt x="101917" y="1579029"/>
                  </a:lnTo>
                  <a:lnTo>
                    <a:pt x="97485" y="1581734"/>
                  </a:lnTo>
                  <a:lnTo>
                    <a:pt x="98005" y="1593977"/>
                  </a:lnTo>
                  <a:lnTo>
                    <a:pt x="101866" y="1597406"/>
                  </a:lnTo>
                  <a:lnTo>
                    <a:pt x="113195" y="1596732"/>
                  </a:lnTo>
                  <a:lnTo>
                    <a:pt x="116459" y="1593596"/>
                  </a:lnTo>
                  <a:lnTo>
                    <a:pt x="117094" y="1582051"/>
                  </a:lnTo>
                  <a:close/>
                </a:path>
                <a:path w="3470910" h="3079750">
                  <a:moveTo>
                    <a:pt x="117576" y="594664"/>
                  </a:moveTo>
                  <a:lnTo>
                    <a:pt x="113855" y="591337"/>
                  </a:lnTo>
                  <a:lnTo>
                    <a:pt x="107594" y="589597"/>
                  </a:lnTo>
                  <a:lnTo>
                    <a:pt x="102489" y="590435"/>
                  </a:lnTo>
                  <a:lnTo>
                    <a:pt x="98094" y="592963"/>
                  </a:lnTo>
                  <a:lnTo>
                    <a:pt x="97370" y="604151"/>
                  </a:lnTo>
                  <a:lnTo>
                    <a:pt x="100291" y="607809"/>
                  </a:lnTo>
                  <a:lnTo>
                    <a:pt x="111467" y="609727"/>
                  </a:lnTo>
                  <a:lnTo>
                    <a:pt x="115709" y="607009"/>
                  </a:lnTo>
                  <a:lnTo>
                    <a:pt x="117576" y="594664"/>
                  </a:lnTo>
                  <a:close/>
                </a:path>
                <a:path w="3470910" h="3079750">
                  <a:moveTo>
                    <a:pt x="215684" y="1878304"/>
                  </a:moveTo>
                  <a:lnTo>
                    <a:pt x="211747" y="1874481"/>
                  </a:lnTo>
                  <a:lnTo>
                    <a:pt x="200253" y="1874596"/>
                  </a:lnTo>
                  <a:lnTo>
                    <a:pt x="196672" y="1878507"/>
                  </a:lnTo>
                  <a:lnTo>
                    <a:pt x="196367" y="1884845"/>
                  </a:lnTo>
                  <a:lnTo>
                    <a:pt x="197523" y="1890598"/>
                  </a:lnTo>
                  <a:lnTo>
                    <a:pt x="200914" y="1893989"/>
                  </a:lnTo>
                  <a:lnTo>
                    <a:pt x="212305" y="1893011"/>
                  </a:lnTo>
                  <a:lnTo>
                    <a:pt x="215430" y="1889734"/>
                  </a:lnTo>
                  <a:lnTo>
                    <a:pt x="215684" y="1878304"/>
                  </a:lnTo>
                  <a:close/>
                </a:path>
                <a:path w="3470910" h="3079750">
                  <a:moveTo>
                    <a:pt x="216103" y="297942"/>
                  </a:moveTo>
                  <a:lnTo>
                    <a:pt x="212420" y="294741"/>
                  </a:lnTo>
                  <a:lnTo>
                    <a:pt x="206819" y="293281"/>
                  </a:lnTo>
                  <a:lnTo>
                    <a:pt x="200723" y="293687"/>
                  </a:lnTo>
                  <a:lnTo>
                    <a:pt x="196697" y="296926"/>
                  </a:lnTo>
                  <a:lnTo>
                    <a:pt x="196303" y="308838"/>
                  </a:lnTo>
                  <a:lnTo>
                    <a:pt x="200240" y="312470"/>
                  </a:lnTo>
                  <a:lnTo>
                    <a:pt x="211455" y="312420"/>
                  </a:lnTo>
                  <a:lnTo>
                    <a:pt x="214947" y="309486"/>
                  </a:lnTo>
                  <a:lnTo>
                    <a:pt x="216103" y="297942"/>
                  </a:lnTo>
                  <a:close/>
                </a:path>
                <a:path w="3470910" h="3079750">
                  <a:moveTo>
                    <a:pt x="311492" y="9804"/>
                  </a:moveTo>
                  <a:lnTo>
                    <a:pt x="310159" y="2044"/>
                  </a:lnTo>
                  <a:lnTo>
                    <a:pt x="307771" y="0"/>
                  </a:lnTo>
                  <a:lnTo>
                    <a:pt x="303364" y="546"/>
                  </a:lnTo>
                  <a:lnTo>
                    <a:pt x="300443" y="1282"/>
                  </a:lnTo>
                  <a:lnTo>
                    <a:pt x="298653" y="3492"/>
                  </a:lnTo>
                  <a:lnTo>
                    <a:pt x="298919" y="10960"/>
                  </a:lnTo>
                  <a:lnTo>
                    <a:pt x="301523" y="13284"/>
                  </a:lnTo>
                  <a:lnTo>
                    <a:pt x="309118" y="13093"/>
                  </a:lnTo>
                  <a:lnTo>
                    <a:pt x="311492" y="9804"/>
                  </a:lnTo>
                  <a:close/>
                </a:path>
                <a:path w="3470910" h="3079750">
                  <a:moveTo>
                    <a:pt x="311518" y="2183701"/>
                  </a:moveTo>
                  <a:lnTo>
                    <a:pt x="310108" y="2175941"/>
                  </a:lnTo>
                  <a:lnTo>
                    <a:pt x="307619" y="2173859"/>
                  </a:lnTo>
                  <a:lnTo>
                    <a:pt x="300266" y="2175116"/>
                  </a:lnTo>
                  <a:lnTo>
                    <a:pt x="298742" y="2177656"/>
                  </a:lnTo>
                  <a:lnTo>
                    <a:pt x="298742" y="2178545"/>
                  </a:lnTo>
                  <a:lnTo>
                    <a:pt x="298945" y="2185098"/>
                  </a:lnTo>
                  <a:lnTo>
                    <a:pt x="301612" y="2187295"/>
                  </a:lnTo>
                  <a:lnTo>
                    <a:pt x="309257" y="2187029"/>
                  </a:lnTo>
                  <a:lnTo>
                    <a:pt x="311518" y="2183701"/>
                  </a:lnTo>
                  <a:close/>
                </a:path>
                <a:path w="3470910" h="3079750">
                  <a:moveTo>
                    <a:pt x="907034" y="2767546"/>
                  </a:moveTo>
                  <a:lnTo>
                    <a:pt x="903071" y="2764599"/>
                  </a:lnTo>
                  <a:lnTo>
                    <a:pt x="897267" y="2763647"/>
                  </a:lnTo>
                  <a:lnTo>
                    <a:pt x="891679" y="2764980"/>
                  </a:lnTo>
                  <a:lnTo>
                    <a:pt x="887488" y="2767952"/>
                  </a:lnTo>
                  <a:lnTo>
                    <a:pt x="888504" y="2780271"/>
                  </a:lnTo>
                  <a:lnTo>
                    <a:pt x="892581" y="2783357"/>
                  </a:lnTo>
                  <a:lnTo>
                    <a:pt x="903897" y="2782328"/>
                  </a:lnTo>
                  <a:lnTo>
                    <a:pt x="906945" y="2778937"/>
                  </a:lnTo>
                  <a:lnTo>
                    <a:pt x="907034" y="2767546"/>
                  </a:lnTo>
                  <a:close/>
                </a:path>
                <a:path w="3470910" h="3079750">
                  <a:moveTo>
                    <a:pt x="1006068" y="2869806"/>
                  </a:moveTo>
                  <a:lnTo>
                    <a:pt x="1002969" y="2866758"/>
                  </a:lnTo>
                  <a:lnTo>
                    <a:pt x="998308" y="2865069"/>
                  </a:lnTo>
                  <a:lnTo>
                    <a:pt x="992759" y="2864129"/>
                  </a:lnTo>
                  <a:lnTo>
                    <a:pt x="988936" y="2866707"/>
                  </a:lnTo>
                  <a:lnTo>
                    <a:pt x="987120" y="2876664"/>
                  </a:lnTo>
                  <a:lnTo>
                    <a:pt x="990219" y="2880271"/>
                  </a:lnTo>
                  <a:lnTo>
                    <a:pt x="999896" y="2881642"/>
                  </a:lnTo>
                  <a:lnTo>
                    <a:pt x="1003046" y="2879077"/>
                  </a:lnTo>
                  <a:lnTo>
                    <a:pt x="1006068" y="2869806"/>
                  </a:lnTo>
                  <a:close/>
                </a:path>
                <a:path w="3470910" h="3079750">
                  <a:moveTo>
                    <a:pt x="1101115" y="2967647"/>
                  </a:moveTo>
                  <a:lnTo>
                    <a:pt x="1099019" y="2965488"/>
                  </a:lnTo>
                  <a:lnTo>
                    <a:pt x="1095375" y="2964840"/>
                  </a:lnTo>
                  <a:lnTo>
                    <a:pt x="1092695" y="2965132"/>
                  </a:lnTo>
                  <a:lnTo>
                    <a:pt x="1090129" y="2965996"/>
                  </a:lnTo>
                  <a:lnTo>
                    <a:pt x="1088682" y="2973946"/>
                  </a:lnTo>
                  <a:lnTo>
                    <a:pt x="1092009" y="2975724"/>
                  </a:lnTo>
                  <a:lnTo>
                    <a:pt x="1099362" y="2976359"/>
                  </a:lnTo>
                  <a:lnTo>
                    <a:pt x="1100874" y="2974200"/>
                  </a:lnTo>
                  <a:lnTo>
                    <a:pt x="1101115" y="2967647"/>
                  </a:lnTo>
                  <a:close/>
                </a:path>
                <a:path w="3470910" h="3079750">
                  <a:moveTo>
                    <a:pt x="1400708" y="3074365"/>
                  </a:moveTo>
                  <a:lnTo>
                    <a:pt x="1398955" y="3064472"/>
                  </a:lnTo>
                  <a:lnTo>
                    <a:pt x="1395107" y="3061652"/>
                  </a:lnTo>
                  <a:lnTo>
                    <a:pt x="1385430" y="3063633"/>
                  </a:lnTo>
                  <a:lnTo>
                    <a:pt x="1382788" y="3066580"/>
                  </a:lnTo>
                  <a:lnTo>
                    <a:pt x="1383550" y="3076079"/>
                  </a:lnTo>
                  <a:lnTo>
                    <a:pt x="1386941" y="3078759"/>
                  </a:lnTo>
                  <a:lnTo>
                    <a:pt x="1392415" y="3078759"/>
                  </a:lnTo>
                  <a:lnTo>
                    <a:pt x="1397355" y="3077641"/>
                  </a:lnTo>
                  <a:lnTo>
                    <a:pt x="1400708" y="3074365"/>
                  </a:lnTo>
                  <a:close/>
                </a:path>
                <a:path w="3470910" h="3079750">
                  <a:moveTo>
                    <a:pt x="2784398" y="3064980"/>
                  </a:moveTo>
                  <a:lnTo>
                    <a:pt x="2780779" y="3061728"/>
                  </a:lnTo>
                  <a:lnTo>
                    <a:pt x="2775166" y="3060217"/>
                  </a:lnTo>
                  <a:lnTo>
                    <a:pt x="2769044" y="3060522"/>
                  </a:lnTo>
                  <a:lnTo>
                    <a:pt x="2765031" y="3063722"/>
                  </a:lnTo>
                  <a:lnTo>
                    <a:pt x="2764472" y="3075673"/>
                  </a:lnTo>
                  <a:lnTo>
                    <a:pt x="2768244" y="3079191"/>
                  </a:lnTo>
                  <a:lnTo>
                    <a:pt x="2779801" y="3079191"/>
                  </a:lnTo>
                  <a:lnTo>
                    <a:pt x="2783090" y="3076498"/>
                  </a:lnTo>
                  <a:lnTo>
                    <a:pt x="2784398" y="3064980"/>
                  </a:lnTo>
                  <a:close/>
                </a:path>
                <a:path w="3470910" h="3079750">
                  <a:moveTo>
                    <a:pt x="2976168" y="3064205"/>
                  </a:moveTo>
                  <a:lnTo>
                    <a:pt x="2973895" y="3064065"/>
                  </a:lnTo>
                  <a:lnTo>
                    <a:pt x="2972358" y="3063595"/>
                  </a:lnTo>
                  <a:lnTo>
                    <a:pt x="2969412" y="3063430"/>
                  </a:lnTo>
                  <a:lnTo>
                    <a:pt x="2967253" y="3064433"/>
                  </a:lnTo>
                  <a:lnTo>
                    <a:pt x="2966021" y="3069539"/>
                  </a:lnTo>
                  <a:lnTo>
                    <a:pt x="2967151" y="3070847"/>
                  </a:lnTo>
                  <a:lnTo>
                    <a:pt x="2972206" y="3070860"/>
                  </a:lnTo>
                  <a:lnTo>
                    <a:pt x="2974276" y="3069501"/>
                  </a:lnTo>
                  <a:lnTo>
                    <a:pt x="2976168" y="3064205"/>
                  </a:lnTo>
                  <a:close/>
                </a:path>
                <a:path w="3470910" h="3079750">
                  <a:moveTo>
                    <a:pt x="3079699" y="2967253"/>
                  </a:moveTo>
                  <a:lnTo>
                    <a:pt x="3076117" y="2964523"/>
                  </a:lnTo>
                  <a:lnTo>
                    <a:pt x="3071203" y="2963672"/>
                  </a:lnTo>
                  <a:lnTo>
                    <a:pt x="3066402" y="2963811"/>
                  </a:lnTo>
                  <a:lnTo>
                    <a:pt x="3062948" y="2966085"/>
                  </a:lnTo>
                  <a:lnTo>
                    <a:pt x="3062414" y="2975559"/>
                  </a:lnTo>
                  <a:lnTo>
                    <a:pt x="3065132" y="2979648"/>
                  </a:lnTo>
                  <a:lnTo>
                    <a:pt x="3075089" y="2980017"/>
                  </a:lnTo>
                  <a:lnTo>
                    <a:pt x="3078327" y="2977057"/>
                  </a:lnTo>
                  <a:lnTo>
                    <a:pt x="3079699" y="2967253"/>
                  </a:lnTo>
                  <a:close/>
                </a:path>
                <a:path w="3470910" h="3079750">
                  <a:moveTo>
                    <a:pt x="3179622" y="2866631"/>
                  </a:moveTo>
                  <a:lnTo>
                    <a:pt x="3176498" y="2862554"/>
                  </a:lnTo>
                  <a:lnTo>
                    <a:pt x="3163392" y="2861602"/>
                  </a:lnTo>
                  <a:lnTo>
                    <a:pt x="3159722" y="2865615"/>
                  </a:lnTo>
                  <a:lnTo>
                    <a:pt x="3159099" y="2871978"/>
                  </a:lnTo>
                  <a:lnTo>
                    <a:pt x="3159150" y="2878772"/>
                  </a:lnTo>
                  <a:lnTo>
                    <a:pt x="3162604" y="2882519"/>
                  </a:lnTo>
                  <a:lnTo>
                    <a:pt x="3175292" y="2883471"/>
                  </a:lnTo>
                  <a:lnTo>
                    <a:pt x="3179610" y="2879890"/>
                  </a:lnTo>
                  <a:lnTo>
                    <a:pt x="3179622" y="2866631"/>
                  </a:lnTo>
                  <a:close/>
                </a:path>
                <a:path w="3470910" h="3079750">
                  <a:moveTo>
                    <a:pt x="3470338" y="2774543"/>
                  </a:moveTo>
                  <a:lnTo>
                    <a:pt x="3469754" y="2769565"/>
                  </a:lnTo>
                  <a:lnTo>
                    <a:pt x="3466046" y="2766885"/>
                  </a:lnTo>
                  <a:lnTo>
                    <a:pt x="3461943" y="2767571"/>
                  </a:lnTo>
                  <a:lnTo>
                    <a:pt x="3459569" y="2769285"/>
                  </a:lnTo>
                  <a:lnTo>
                    <a:pt x="3459683" y="2774937"/>
                  </a:lnTo>
                  <a:lnTo>
                    <a:pt x="3460089" y="2777248"/>
                  </a:lnTo>
                  <a:lnTo>
                    <a:pt x="3466160" y="2775623"/>
                  </a:lnTo>
                  <a:lnTo>
                    <a:pt x="3470338" y="27745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>
              <a:extLst>
                <a:ext uri="{FF2B5EF4-FFF2-40B4-BE49-F238E27FC236}">
                  <a16:creationId xmlns:a16="http://schemas.microsoft.com/office/drawing/2014/main" id="{8D432283-506F-4F64-E87B-251DD9C7D29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39604" y="10331996"/>
              <a:ext cx="318033" cy="82778"/>
            </a:xfrm>
            <a:prstGeom prst="rect">
              <a:avLst/>
            </a:prstGeom>
          </p:spPr>
        </p:pic>
        <p:pic>
          <p:nvPicPr>
            <p:cNvPr id="10" name="object 10">
              <a:extLst>
                <a:ext uri="{FF2B5EF4-FFF2-40B4-BE49-F238E27FC236}">
                  <a16:creationId xmlns:a16="http://schemas.microsoft.com/office/drawing/2014/main" id="{CF9CDD50-A4B8-3874-A413-D52ECE217B09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99998" y="4945862"/>
              <a:ext cx="199047" cy="446227"/>
            </a:xfrm>
            <a:prstGeom prst="rect">
              <a:avLst/>
            </a:prstGeom>
          </p:spPr>
        </p:pic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8A0E11DE-5054-DF0F-9779-269C50477932}"/>
                </a:ext>
              </a:extLst>
            </p:cNvPr>
            <p:cNvSpPr/>
            <p:nvPr/>
          </p:nvSpPr>
          <p:spPr>
            <a:xfrm>
              <a:off x="7199986" y="4984140"/>
              <a:ext cx="188595" cy="404495"/>
            </a:xfrm>
            <a:custGeom>
              <a:avLst/>
              <a:gdLst/>
              <a:ahLst/>
              <a:cxnLst/>
              <a:rect l="l" t="t" r="r" b="b"/>
              <a:pathLst>
                <a:path w="188595" h="404495">
                  <a:moveTo>
                    <a:pt x="73723" y="363245"/>
                  </a:moveTo>
                  <a:lnTo>
                    <a:pt x="70789" y="345528"/>
                  </a:lnTo>
                  <a:lnTo>
                    <a:pt x="61633" y="330974"/>
                  </a:lnTo>
                  <a:lnTo>
                    <a:pt x="47701" y="321106"/>
                  </a:lnTo>
                  <a:lnTo>
                    <a:pt x="30302" y="317449"/>
                  </a:lnTo>
                  <a:lnTo>
                    <a:pt x="21780" y="318312"/>
                  </a:lnTo>
                  <a:lnTo>
                    <a:pt x="13766" y="320814"/>
                  </a:lnTo>
                  <a:lnTo>
                    <a:pt x="6451" y="324764"/>
                  </a:lnTo>
                  <a:lnTo>
                    <a:pt x="12" y="329996"/>
                  </a:lnTo>
                  <a:lnTo>
                    <a:pt x="12" y="392963"/>
                  </a:lnTo>
                  <a:lnTo>
                    <a:pt x="6134" y="398741"/>
                  </a:lnTo>
                  <a:lnTo>
                    <a:pt x="13982" y="402742"/>
                  </a:lnTo>
                  <a:lnTo>
                    <a:pt x="22796" y="404190"/>
                  </a:lnTo>
                  <a:lnTo>
                    <a:pt x="32804" y="401751"/>
                  </a:lnTo>
                  <a:lnTo>
                    <a:pt x="70231" y="379031"/>
                  </a:lnTo>
                  <a:lnTo>
                    <a:pt x="73723" y="363245"/>
                  </a:lnTo>
                  <a:close/>
                </a:path>
                <a:path w="188595" h="404495">
                  <a:moveTo>
                    <a:pt x="77203" y="133210"/>
                  </a:moveTo>
                  <a:lnTo>
                    <a:pt x="73723" y="115341"/>
                  </a:lnTo>
                  <a:lnTo>
                    <a:pt x="63881" y="100558"/>
                  </a:lnTo>
                  <a:lnTo>
                    <a:pt x="49199" y="90436"/>
                  </a:lnTo>
                  <a:lnTo>
                    <a:pt x="31216" y="86487"/>
                  </a:lnTo>
                  <a:lnTo>
                    <a:pt x="21894" y="87236"/>
                  </a:lnTo>
                  <a:lnTo>
                    <a:pt x="13919" y="89395"/>
                  </a:lnTo>
                  <a:lnTo>
                    <a:pt x="6591" y="92862"/>
                  </a:lnTo>
                  <a:lnTo>
                    <a:pt x="0" y="97485"/>
                  </a:lnTo>
                  <a:lnTo>
                    <a:pt x="0" y="168148"/>
                  </a:lnTo>
                  <a:lnTo>
                    <a:pt x="6629" y="172910"/>
                  </a:lnTo>
                  <a:lnTo>
                    <a:pt x="13982" y="176491"/>
                  </a:lnTo>
                  <a:lnTo>
                    <a:pt x="21945" y="178765"/>
                  </a:lnTo>
                  <a:lnTo>
                    <a:pt x="30353" y="179552"/>
                  </a:lnTo>
                  <a:lnTo>
                    <a:pt x="48374" y="175793"/>
                  </a:lnTo>
                  <a:lnTo>
                    <a:pt x="63182" y="165747"/>
                  </a:lnTo>
                  <a:lnTo>
                    <a:pt x="73329" y="151015"/>
                  </a:lnTo>
                  <a:lnTo>
                    <a:pt x="77203" y="133210"/>
                  </a:lnTo>
                  <a:close/>
                </a:path>
                <a:path w="188595" h="404495">
                  <a:moveTo>
                    <a:pt x="162090" y="61366"/>
                  </a:moveTo>
                  <a:lnTo>
                    <a:pt x="149339" y="43916"/>
                  </a:lnTo>
                  <a:lnTo>
                    <a:pt x="135001" y="27800"/>
                  </a:lnTo>
                  <a:lnTo>
                    <a:pt x="119202" y="13119"/>
                  </a:lnTo>
                  <a:lnTo>
                    <a:pt x="102031" y="0"/>
                  </a:lnTo>
                  <a:lnTo>
                    <a:pt x="99415" y="5930"/>
                  </a:lnTo>
                  <a:lnTo>
                    <a:pt x="98031" y="12509"/>
                  </a:lnTo>
                  <a:lnTo>
                    <a:pt x="98171" y="19418"/>
                  </a:lnTo>
                  <a:lnTo>
                    <a:pt x="102158" y="37122"/>
                  </a:lnTo>
                  <a:lnTo>
                    <a:pt x="112242" y="51600"/>
                  </a:lnTo>
                  <a:lnTo>
                    <a:pt x="126885" y="61391"/>
                  </a:lnTo>
                  <a:lnTo>
                    <a:pt x="144513" y="64985"/>
                  </a:lnTo>
                  <a:lnTo>
                    <a:pt x="151269" y="64858"/>
                  </a:lnTo>
                  <a:lnTo>
                    <a:pt x="156895" y="63576"/>
                  </a:lnTo>
                  <a:lnTo>
                    <a:pt x="162090" y="61366"/>
                  </a:lnTo>
                  <a:close/>
                </a:path>
                <a:path w="188595" h="404495">
                  <a:moveTo>
                    <a:pt x="188010" y="247256"/>
                  </a:moveTo>
                  <a:lnTo>
                    <a:pt x="184619" y="230098"/>
                  </a:lnTo>
                  <a:lnTo>
                    <a:pt x="175298" y="216077"/>
                  </a:lnTo>
                  <a:lnTo>
                    <a:pt x="161518" y="206603"/>
                  </a:lnTo>
                  <a:lnTo>
                    <a:pt x="144729" y="203136"/>
                  </a:lnTo>
                  <a:lnTo>
                    <a:pt x="143014" y="203174"/>
                  </a:lnTo>
                  <a:lnTo>
                    <a:pt x="126390" y="207251"/>
                  </a:lnTo>
                  <a:lnTo>
                    <a:pt x="112903" y="217068"/>
                  </a:lnTo>
                  <a:lnTo>
                    <a:pt x="103924" y="231152"/>
                  </a:lnTo>
                  <a:lnTo>
                    <a:pt x="100850" y="248043"/>
                  </a:lnTo>
                  <a:lnTo>
                    <a:pt x="104482" y="264744"/>
                  </a:lnTo>
                  <a:lnTo>
                    <a:pt x="113842" y="278218"/>
                  </a:lnTo>
                  <a:lnTo>
                    <a:pt x="127647" y="287210"/>
                  </a:lnTo>
                  <a:lnTo>
                    <a:pt x="144589" y="290487"/>
                  </a:lnTo>
                  <a:lnTo>
                    <a:pt x="184175" y="265417"/>
                  </a:lnTo>
                  <a:lnTo>
                    <a:pt x="188010" y="2472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>
              <a:extLst>
                <a:ext uri="{FF2B5EF4-FFF2-40B4-BE49-F238E27FC236}">
                  <a16:creationId xmlns:a16="http://schemas.microsoft.com/office/drawing/2014/main" id="{01B07CBD-F0A2-9CCF-BB72-6EB4C2D9EB7D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30948" y="10331996"/>
              <a:ext cx="556411" cy="360006"/>
            </a:xfrm>
            <a:prstGeom prst="rect">
              <a:avLst/>
            </a:prstGeom>
          </p:spPr>
        </p:pic>
        <p:pic>
          <p:nvPicPr>
            <p:cNvPr id="13" name="object 13">
              <a:extLst>
                <a:ext uri="{FF2B5EF4-FFF2-40B4-BE49-F238E27FC236}">
                  <a16:creationId xmlns:a16="http://schemas.microsoft.com/office/drawing/2014/main" id="{43F55EBF-C429-54C1-0705-F878019A85AD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99998" y="1284160"/>
              <a:ext cx="18859" cy="267919"/>
            </a:xfrm>
            <a:prstGeom prst="rect">
              <a:avLst/>
            </a:prstGeom>
          </p:spPr>
        </p:pic>
        <p:pic>
          <p:nvPicPr>
            <p:cNvPr id="14" name="object 14">
              <a:extLst>
                <a:ext uri="{FF2B5EF4-FFF2-40B4-BE49-F238E27FC236}">
                  <a16:creationId xmlns:a16="http://schemas.microsoft.com/office/drawing/2014/main" id="{673F91F6-335E-4F1D-C9FC-AC02B0B419BD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99998" y="675182"/>
              <a:ext cx="242455" cy="551027"/>
            </a:xfrm>
            <a:prstGeom prst="rect">
              <a:avLst/>
            </a:prstGeom>
          </p:spPr>
        </p:pic>
        <p:pic>
          <p:nvPicPr>
            <p:cNvPr id="15" name="object 15">
              <a:extLst>
                <a:ext uri="{FF2B5EF4-FFF2-40B4-BE49-F238E27FC236}">
                  <a16:creationId xmlns:a16="http://schemas.microsoft.com/office/drawing/2014/main" id="{DC2B4F38-F0D9-E87C-3639-3D1E7CEB310A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2283" y="6150724"/>
              <a:ext cx="123012" cy="123024"/>
            </a:xfrm>
            <a:prstGeom prst="rect">
              <a:avLst/>
            </a:prstGeom>
          </p:spPr>
        </p:pic>
        <p:pic>
          <p:nvPicPr>
            <p:cNvPr id="16" name="object 16">
              <a:extLst>
                <a:ext uri="{FF2B5EF4-FFF2-40B4-BE49-F238E27FC236}">
                  <a16:creationId xmlns:a16="http://schemas.microsoft.com/office/drawing/2014/main" id="{4D06DC71-867C-A667-651B-ACD3A9E7B7C9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9809" y="2639161"/>
              <a:ext cx="210185" cy="638301"/>
            </a:xfrm>
            <a:prstGeom prst="rect">
              <a:avLst/>
            </a:prstGeom>
          </p:spPr>
        </p:pic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8C5C4D62-5432-EAB0-77F0-646A26D88A80}"/>
                </a:ext>
              </a:extLst>
            </p:cNvPr>
            <p:cNvSpPr/>
            <p:nvPr/>
          </p:nvSpPr>
          <p:spPr>
            <a:xfrm>
              <a:off x="152222" y="2628214"/>
              <a:ext cx="208279" cy="584835"/>
            </a:xfrm>
            <a:custGeom>
              <a:avLst/>
              <a:gdLst/>
              <a:ahLst/>
              <a:cxnLst/>
              <a:rect l="l" t="t" r="r" b="b"/>
              <a:pathLst>
                <a:path w="208279" h="584835">
                  <a:moveTo>
                    <a:pt x="7264" y="381990"/>
                  </a:moveTo>
                  <a:lnTo>
                    <a:pt x="6946" y="373176"/>
                  </a:lnTo>
                  <a:lnTo>
                    <a:pt x="4165" y="368795"/>
                  </a:lnTo>
                  <a:lnTo>
                    <a:pt x="0" y="366356"/>
                  </a:lnTo>
                  <a:lnTo>
                    <a:pt x="876" y="373837"/>
                  </a:lnTo>
                  <a:lnTo>
                    <a:pt x="1981" y="381241"/>
                  </a:lnTo>
                  <a:lnTo>
                    <a:pt x="3314" y="388581"/>
                  </a:lnTo>
                  <a:lnTo>
                    <a:pt x="5740" y="385648"/>
                  </a:lnTo>
                  <a:lnTo>
                    <a:pt x="7264" y="381990"/>
                  </a:lnTo>
                  <a:close/>
                </a:path>
                <a:path w="208279" h="584835">
                  <a:moveTo>
                    <a:pt x="102641" y="482955"/>
                  </a:moveTo>
                  <a:lnTo>
                    <a:pt x="101879" y="468401"/>
                  </a:lnTo>
                  <a:lnTo>
                    <a:pt x="95453" y="462153"/>
                  </a:lnTo>
                  <a:lnTo>
                    <a:pt x="88811" y="462153"/>
                  </a:lnTo>
                  <a:lnTo>
                    <a:pt x="81534" y="462457"/>
                  </a:lnTo>
                  <a:lnTo>
                    <a:pt x="75120" y="469480"/>
                  </a:lnTo>
                  <a:lnTo>
                    <a:pt x="75692" y="483412"/>
                  </a:lnTo>
                  <a:lnTo>
                    <a:pt x="81762" y="489038"/>
                  </a:lnTo>
                  <a:lnTo>
                    <a:pt x="88976" y="489038"/>
                  </a:lnTo>
                  <a:lnTo>
                    <a:pt x="97193" y="488784"/>
                  </a:lnTo>
                  <a:lnTo>
                    <a:pt x="102641" y="482955"/>
                  </a:lnTo>
                  <a:close/>
                </a:path>
                <a:path w="208279" h="584835">
                  <a:moveTo>
                    <a:pt x="109486" y="282295"/>
                  </a:moveTo>
                  <a:lnTo>
                    <a:pt x="88963" y="261950"/>
                  </a:lnTo>
                  <a:lnTo>
                    <a:pt x="81318" y="263474"/>
                  </a:lnTo>
                  <a:lnTo>
                    <a:pt x="74815" y="267627"/>
                  </a:lnTo>
                  <a:lnTo>
                    <a:pt x="70205" y="273761"/>
                  </a:lnTo>
                  <a:lnTo>
                    <a:pt x="68237" y="281228"/>
                  </a:lnTo>
                  <a:lnTo>
                    <a:pt x="69596" y="289128"/>
                  </a:lnTo>
                  <a:lnTo>
                    <a:pt x="73964" y="295897"/>
                  </a:lnTo>
                  <a:lnTo>
                    <a:pt x="80492" y="300685"/>
                  </a:lnTo>
                  <a:lnTo>
                    <a:pt x="88392" y="302615"/>
                  </a:lnTo>
                  <a:lnTo>
                    <a:pt x="88836" y="302615"/>
                  </a:lnTo>
                  <a:lnTo>
                    <a:pt x="96672" y="300951"/>
                  </a:lnTo>
                  <a:lnTo>
                    <a:pt x="103263" y="296494"/>
                  </a:lnTo>
                  <a:lnTo>
                    <a:pt x="107810" y="290017"/>
                  </a:lnTo>
                  <a:lnTo>
                    <a:pt x="109486" y="282295"/>
                  </a:lnTo>
                  <a:close/>
                </a:path>
                <a:path w="208279" h="584835">
                  <a:moveTo>
                    <a:pt x="114706" y="82257"/>
                  </a:moveTo>
                  <a:lnTo>
                    <a:pt x="111353" y="74498"/>
                  </a:lnTo>
                  <a:lnTo>
                    <a:pt x="105638" y="69329"/>
                  </a:lnTo>
                  <a:lnTo>
                    <a:pt x="96659" y="78333"/>
                  </a:lnTo>
                  <a:lnTo>
                    <a:pt x="88023" y="87668"/>
                  </a:lnTo>
                  <a:lnTo>
                    <a:pt x="79705" y="97307"/>
                  </a:lnTo>
                  <a:lnTo>
                    <a:pt x="71742" y="107251"/>
                  </a:lnTo>
                  <a:lnTo>
                    <a:pt x="75590" y="110693"/>
                  </a:lnTo>
                  <a:lnTo>
                    <a:pt x="80568" y="112953"/>
                  </a:lnTo>
                  <a:lnTo>
                    <a:pt x="87122" y="113563"/>
                  </a:lnTo>
                  <a:lnTo>
                    <a:pt x="88963" y="113601"/>
                  </a:lnTo>
                  <a:lnTo>
                    <a:pt x="98450" y="111912"/>
                  </a:lnTo>
                  <a:lnTo>
                    <a:pt x="106197" y="107200"/>
                  </a:lnTo>
                  <a:lnTo>
                    <a:pt x="111620" y="99961"/>
                  </a:lnTo>
                  <a:lnTo>
                    <a:pt x="114071" y="90716"/>
                  </a:lnTo>
                  <a:lnTo>
                    <a:pt x="114706" y="82257"/>
                  </a:lnTo>
                  <a:close/>
                </a:path>
                <a:path w="208279" h="584835">
                  <a:moveTo>
                    <a:pt x="198005" y="578650"/>
                  </a:moveTo>
                  <a:lnTo>
                    <a:pt x="196799" y="566445"/>
                  </a:lnTo>
                  <a:lnTo>
                    <a:pt x="193509" y="562063"/>
                  </a:lnTo>
                  <a:lnTo>
                    <a:pt x="186131" y="561581"/>
                  </a:lnTo>
                  <a:lnTo>
                    <a:pt x="179527" y="561568"/>
                  </a:lnTo>
                  <a:lnTo>
                    <a:pt x="175653" y="564705"/>
                  </a:lnTo>
                  <a:lnTo>
                    <a:pt x="173863" y="578027"/>
                  </a:lnTo>
                  <a:lnTo>
                    <a:pt x="178892" y="584365"/>
                  </a:lnTo>
                  <a:lnTo>
                    <a:pt x="185572" y="584669"/>
                  </a:lnTo>
                  <a:lnTo>
                    <a:pt x="191617" y="584669"/>
                  </a:lnTo>
                  <a:lnTo>
                    <a:pt x="198005" y="578650"/>
                  </a:lnTo>
                  <a:close/>
                </a:path>
                <a:path w="208279" h="584835">
                  <a:moveTo>
                    <a:pt x="205054" y="379437"/>
                  </a:moveTo>
                  <a:lnTo>
                    <a:pt x="203555" y="372021"/>
                  </a:lnTo>
                  <a:lnTo>
                    <a:pt x="199364" y="365899"/>
                  </a:lnTo>
                  <a:lnTo>
                    <a:pt x="193167" y="361734"/>
                  </a:lnTo>
                  <a:lnTo>
                    <a:pt x="185648" y="360210"/>
                  </a:lnTo>
                  <a:lnTo>
                    <a:pt x="185039" y="360210"/>
                  </a:lnTo>
                  <a:lnTo>
                    <a:pt x="177787" y="361759"/>
                  </a:lnTo>
                  <a:lnTo>
                    <a:pt x="172110" y="365671"/>
                  </a:lnTo>
                  <a:lnTo>
                    <a:pt x="168402" y="371538"/>
                  </a:lnTo>
                  <a:lnTo>
                    <a:pt x="167030" y="378968"/>
                  </a:lnTo>
                  <a:lnTo>
                    <a:pt x="168452" y="386588"/>
                  </a:lnTo>
                  <a:lnTo>
                    <a:pt x="172440" y="392823"/>
                  </a:lnTo>
                  <a:lnTo>
                    <a:pt x="178371" y="397014"/>
                  </a:lnTo>
                  <a:lnTo>
                    <a:pt x="185610" y="398564"/>
                  </a:lnTo>
                  <a:lnTo>
                    <a:pt x="186524" y="398538"/>
                  </a:lnTo>
                  <a:lnTo>
                    <a:pt x="193446" y="396684"/>
                  </a:lnTo>
                  <a:lnTo>
                    <a:pt x="199339" y="392366"/>
                  </a:lnTo>
                  <a:lnTo>
                    <a:pt x="203466" y="386359"/>
                  </a:lnTo>
                  <a:lnTo>
                    <a:pt x="205054" y="379437"/>
                  </a:lnTo>
                  <a:close/>
                </a:path>
                <a:path w="208279" h="584835">
                  <a:moveTo>
                    <a:pt x="207772" y="174802"/>
                  </a:moveTo>
                  <a:lnTo>
                    <a:pt x="203898" y="169138"/>
                  </a:lnTo>
                  <a:lnTo>
                    <a:pt x="198716" y="164642"/>
                  </a:lnTo>
                  <a:lnTo>
                    <a:pt x="192595" y="161645"/>
                  </a:lnTo>
                  <a:lnTo>
                    <a:pt x="185864" y="160540"/>
                  </a:lnTo>
                  <a:lnTo>
                    <a:pt x="176504" y="162585"/>
                  </a:lnTo>
                  <a:lnTo>
                    <a:pt x="168605" y="168071"/>
                  </a:lnTo>
                  <a:lnTo>
                    <a:pt x="163068" y="175945"/>
                  </a:lnTo>
                  <a:lnTo>
                    <a:pt x="160896" y="185216"/>
                  </a:lnTo>
                  <a:lnTo>
                    <a:pt x="162788" y="194576"/>
                  </a:lnTo>
                  <a:lnTo>
                    <a:pt x="168122" y="202399"/>
                  </a:lnTo>
                  <a:lnTo>
                    <a:pt x="175996" y="207772"/>
                  </a:lnTo>
                  <a:lnTo>
                    <a:pt x="185712" y="209804"/>
                  </a:lnTo>
                  <a:lnTo>
                    <a:pt x="192633" y="208800"/>
                  </a:lnTo>
                  <a:lnTo>
                    <a:pt x="198818" y="206019"/>
                  </a:lnTo>
                  <a:lnTo>
                    <a:pt x="203949" y="201714"/>
                  </a:lnTo>
                  <a:lnTo>
                    <a:pt x="207772" y="196202"/>
                  </a:lnTo>
                  <a:lnTo>
                    <a:pt x="207772" y="174802"/>
                  </a:lnTo>
                  <a:close/>
                </a:path>
                <a:path w="208279" h="584835">
                  <a:moveTo>
                    <a:pt x="207772" y="0"/>
                  </a:moveTo>
                  <a:lnTo>
                    <a:pt x="198907" y="4114"/>
                  </a:lnTo>
                  <a:lnTo>
                    <a:pt x="190182" y="8470"/>
                  </a:lnTo>
                  <a:lnTo>
                    <a:pt x="181597" y="13068"/>
                  </a:lnTo>
                  <a:lnTo>
                    <a:pt x="173151" y="17881"/>
                  </a:lnTo>
                  <a:lnTo>
                    <a:pt x="176885" y="19621"/>
                  </a:lnTo>
                  <a:lnTo>
                    <a:pt x="181076" y="20599"/>
                  </a:lnTo>
                  <a:lnTo>
                    <a:pt x="185712" y="20624"/>
                  </a:lnTo>
                  <a:lnTo>
                    <a:pt x="194703" y="20624"/>
                  </a:lnTo>
                  <a:lnTo>
                    <a:pt x="202514" y="16941"/>
                  </a:lnTo>
                  <a:lnTo>
                    <a:pt x="207772" y="10947"/>
                  </a:lnTo>
                  <a:lnTo>
                    <a:pt x="2077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>
              <a:extLst>
                <a:ext uri="{FF2B5EF4-FFF2-40B4-BE49-F238E27FC236}">
                  <a16:creationId xmlns:a16="http://schemas.microsoft.com/office/drawing/2014/main" id="{3FB068C3-3A73-CC07-20F4-ADA5B0D4DC14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56016" y="112890"/>
              <a:ext cx="100256" cy="100990"/>
            </a:xfrm>
            <a:prstGeom prst="rect">
              <a:avLst/>
            </a:prstGeom>
          </p:spPr>
        </p:pic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3FE92B9D-F077-D242-C05F-7ADF7E561C68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859874" y="36449"/>
              <a:ext cx="700519" cy="323557"/>
            </a:xfrm>
            <a:prstGeom prst="rect">
              <a:avLst/>
            </a:prstGeom>
          </p:spPr>
        </p:pic>
        <p:pic>
          <p:nvPicPr>
            <p:cNvPr id="20" name="object 20">
              <a:extLst>
                <a:ext uri="{FF2B5EF4-FFF2-40B4-BE49-F238E27FC236}">
                  <a16:creationId xmlns:a16="http://schemas.microsoft.com/office/drawing/2014/main" id="{B7CC2BB9-D027-0B33-8939-879E0CCF9E3B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546289" y="0"/>
              <a:ext cx="380029" cy="307530"/>
            </a:xfrm>
            <a:prstGeom prst="rect">
              <a:avLst/>
            </a:prstGeom>
          </p:spPr>
        </p:pic>
        <p:pic>
          <p:nvPicPr>
            <p:cNvPr id="21" name="object 21">
              <a:extLst>
                <a:ext uri="{FF2B5EF4-FFF2-40B4-BE49-F238E27FC236}">
                  <a16:creationId xmlns:a16="http://schemas.microsoft.com/office/drawing/2014/main" id="{8FE39AA9-D653-18CE-0DD6-3238370E69A2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541594" y="354507"/>
              <a:ext cx="18397" cy="114642"/>
            </a:xfrm>
            <a:prstGeom prst="rect">
              <a:avLst/>
            </a:prstGeom>
          </p:spPr>
        </p:pic>
        <p:pic>
          <p:nvPicPr>
            <p:cNvPr id="22" name="object 22">
              <a:extLst>
                <a:ext uri="{FF2B5EF4-FFF2-40B4-BE49-F238E27FC236}">
                  <a16:creationId xmlns:a16="http://schemas.microsoft.com/office/drawing/2014/main" id="{3E1E4BD8-CB53-A89B-9644-5ED04683B7E1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0" y="4679772"/>
              <a:ext cx="151663" cy="157695"/>
            </a:xfrm>
            <a:prstGeom prst="rect">
              <a:avLst/>
            </a:prstGeom>
          </p:spPr>
        </p:pic>
        <p:pic>
          <p:nvPicPr>
            <p:cNvPr id="23" name="object 23">
              <a:extLst>
                <a:ext uri="{FF2B5EF4-FFF2-40B4-BE49-F238E27FC236}">
                  <a16:creationId xmlns:a16="http://schemas.microsoft.com/office/drawing/2014/main" id="{611C3DB4-D9E6-5B5F-BA03-05E534D10AD7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85140" y="3823271"/>
              <a:ext cx="157695" cy="157683"/>
            </a:xfrm>
            <a:prstGeom prst="rect">
              <a:avLst/>
            </a:prstGeom>
          </p:spPr>
        </p:pic>
        <p:pic>
          <p:nvPicPr>
            <p:cNvPr id="24" name="object 24">
              <a:extLst>
                <a:ext uri="{FF2B5EF4-FFF2-40B4-BE49-F238E27FC236}">
                  <a16:creationId xmlns:a16="http://schemas.microsoft.com/office/drawing/2014/main" id="{E866C617-707E-8C6C-7383-7418A72FC1C0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71970" y="5017401"/>
              <a:ext cx="188023" cy="430428"/>
            </a:xfrm>
            <a:prstGeom prst="rect">
              <a:avLst/>
            </a:prstGeom>
          </p:spPr>
        </p:pic>
        <p:pic>
          <p:nvPicPr>
            <p:cNvPr id="25" name="object 25">
              <a:extLst>
                <a:ext uri="{FF2B5EF4-FFF2-40B4-BE49-F238E27FC236}">
                  <a16:creationId xmlns:a16="http://schemas.microsoft.com/office/drawing/2014/main" id="{1B19B82C-F12E-9E82-6F65-BA9DE6B0DFEA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32778" y="2070709"/>
              <a:ext cx="27216" cy="133781"/>
            </a:xfrm>
            <a:prstGeom prst="rect">
              <a:avLst/>
            </a:prstGeom>
          </p:spPr>
        </p:pic>
        <p:pic>
          <p:nvPicPr>
            <p:cNvPr id="26" name="object 26">
              <a:extLst>
                <a:ext uri="{FF2B5EF4-FFF2-40B4-BE49-F238E27FC236}">
                  <a16:creationId xmlns:a16="http://schemas.microsoft.com/office/drawing/2014/main" id="{0338D80C-ECBD-474E-0038-15F39666B7BA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51967" y="2260663"/>
              <a:ext cx="8026" cy="20739"/>
            </a:xfrm>
            <a:prstGeom prst="rect">
              <a:avLst/>
            </a:prstGeom>
          </p:spPr>
        </p:pic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FBAEA02D-70A4-E252-8307-B71FED40B281}"/>
                </a:ext>
              </a:extLst>
            </p:cNvPr>
            <p:cNvSpPr/>
            <p:nvPr/>
          </p:nvSpPr>
          <p:spPr>
            <a:xfrm>
              <a:off x="333776" y="2196813"/>
              <a:ext cx="26670" cy="69215"/>
            </a:xfrm>
            <a:custGeom>
              <a:avLst/>
              <a:gdLst/>
              <a:ahLst/>
              <a:cxnLst/>
              <a:rect l="l" t="t" r="r" b="b"/>
              <a:pathLst>
                <a:path w="26670" h="69214">
                  <a:moveTo>
                    <a:pt x="2781" y="0"/>
                  </a:moveTo>
                  <a:lnTo>
                    <a:pt x="0" y="253"/>
                  </a:lnTo>
                  <a:lnTo>
                    <a:pt x="2473" y="18151"/>
                  </a:lnTo>
                  <a:lnTo>
                    <a:pt x="6369" y="35550"/>
                  </a:lnTo>
                  <a:lnTo>
                    <a:pt x="11626" y="52392"/>
                  </a:lnTo>
                  <a:lnTo>
                    <a:pt x="18186" y="68618"/>
                  </a:lnTo>
                  <a:lnTo>
                    <a:pt x="21069" y="67373"/>
                  </a:lnTo>
                  <a:lnTo>
                    <a:pt x="23761" y="65773"/>
                  </a:lnTo>
                  <a:lnTo>
                    <a:pt x="26217" y="63855"/>
                  </a:lnTo>
                  <a:lnTo>
                    <a:pt x="26217" y="7683"/>
                  </a:lnTo>
                  <a:lnTo>
                    <a:pt x="20281" y="3035"/>
                  </a:lnTo>
                  <a:lnTo>
                    <a:pt x="12903" y="177"/>
                  </a:lnTo>
                  <a:lnTo>
                    <a:pt x="27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>
              <a:extLst>
                <a:ext uri="{FF2B5EF4-FFF2-40B4-BE49-F238E27FC236}">
                  <a16:creationId xmlns:a16="http://schemas.microsoft.com/office/drawing/2014/main" id="{D0877DBF-3221-B18C-1953-E411FFA254B0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199998" y="8137106"/>
              <a:ext cx="321297" cy="434289"/>
            </a:xfrm>
            <a:prstGeom prst="rect">
              <a:avLst/>
            </a:prstGeom>
          </p:spPr>
        </p:pic>
        <p:pic>
          <p:nvPicPr>
            <p:cNvPr id="29" name="object 29">
              <a:extLst>
                <a:ext uri="{FF2B5EF4-FFF2-40B4-BE49-F238E27FC236}">
                  <a16:creationId xmlns:a16="http://schemas.microsoft.com/office/drawing/2014/main" id="{371FC678-9655-C5FC-6E41-3004B8A26672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3129" y="10073500"/>
              <a:ext cx="196837" cy="196837"/>
            </a:xfrm>
            <a:prstGeom prst="rect">
              <a:avLst/>
            </a:prstGeom>
          </p:spPr>
        </p:pic>
        <p:pic>
          <p:nvPicPr>
            <p:cNvPr id="30" name="object 30">
              <a:extLst>
                <a:ext uri="{FF2B5EF4-FFF2-40B4-BE49-F238E27FC236}">
                  <a16:creationId xmlns:a16="http://schemas.microsoft.com/office/drawing/2014/main" id="{7F681EA2-D7F7-3257-9C99-436D58A30935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470044" y="3658958"/>
              <a:ext cx="2625979" cy="1081836"/>
            </a:xfrm>
            <a:prstGeom prst="rect">
              <a:avLst/>
            </a:prstGeom>
          </p:spPr>
        </p:pic>
        <p:sp>
          <p:nvSpPr>
            <p:cNvPr id="31" name="object 31">
              <a:extLst>
                <a:ext uri="{FF2B5EF4-FFF2-40B4-BE49-F238E27FC236}">
                  <a16:creationId xmlns:a16="http://schemas.microsoft.com/office/drawing/2014/main" id="{D9CBF6B3-E745-D213-7C1D-746C62D3D6ED}"/>
                </a:ext>
              </a:extLst>
            </p:cNvPr>
            <p:cNvSpPr/>
            <p:nvPr/>
          </p:nvSpPr>
          <p:spPr>
            <a:xfrm>
              <a:off x="983218" y="9650113"/>
              <a:ext cx="3014980" cy="436245"/>
            </a:xfrm>
            <a:custGeom>
              <a:avLst/>
              <a:gdLst/>
              <a:ahLst/>
              <a:cxnLst/>
              <a:rect l="l" t="t" r="r" b="b"/>
              <a:pathLst>
                <a:path w="3014979" h="436245">
                  <a:moveTo>
                    <a:pt x="2901759" y="0"/>
                  </a:moveTo>
                  <a:lnTo>
                    <a:pt x="112801" y="0"/>
                  </a:lnTo>
                  <a:lnTo>
                    <a:pt x="69003" y="8900"/>
                  </a:lnTo>
                  <a:lnTo>
                    <a:pt x="33135" y="33135"/>
                  </a:lnTo>
                  <a:lnTo>
                    <a:pt x="8900" y="69003"/>
                  </a:lnTo>
                  <a:lnTo>
                    <a:pt x="0" y="112801"/>
                  </a:lnTo>
                  <a:lnTo>
                    <a:pt x="0" y="323367"/>
                  </a:lnTo>
                  <a:lnTo>
                    <a:pt x="8900" y="367165"/>
                  </a:lnTo>
                  <a:lnTo>
                    <a:pt x="33135" y="403032"/>
                  </a:lnTo>
                  <a:lnTo>
                    <a:pt x="69003" y="427267"/>
                  </a:lnTo>
                  <a:lnTo>
                    <a:pt x="112801" y="436168"/>
                  </a:lnTo>
                  <a:lnTo>
                    <a:pt x="2901759" y="436168"/>
                  </a:lnTo>
                  <a:lnTo>
                    <a:pt x="2945557" y="427267"/>
                  </a:lnTo>
                  <a:lnTo>
                    <a:pt x="2981425" y="403032"/>
                  </a:lnTo>
                  <a:lnTo>
                    <a:pt x="3005659" y="367165"/>
                  </a:lnTo>
                  <a:lnTo>
                    <a:pt x="3014560" y="323367"/>
                  </a:lnTo>
                  <a:lnTo>
                    <a:pt x="3014560" y="112801"/>
                  </a:lnTo>
                  <a:lnTo>
                    <a:pt x="3005659" y="69003"/>
                  </a:lnTo>
                  <a:lnTo>
                    <a:pt x="2981425" y="33135"/>
                  </a:lnTo>
                  <a:lnTo>
                    <a:pt x="2945557" y="8900"/>
                  </a:lnTo>
                  <a:lnTo>
                    <a:pt x="2901759" y="0"/>
                  </a:lnTo>
                  <a:close/>
                </a:path>
              </a:pathLst>
            </a:custGeom>
            <a:solidFill>
              <a:srgbClr val="F1F0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>
              <a:extLst>
                <a:ext uri="{FF2B5EF4-FFF2-40B4-BE49-F238E27FC236}">
                  <a16:creationId xmlns:a16="http://schemas.microsoft.com/office/drawing/2014/main" id="{148D9A58-E2F4-9CB9-E6D2-2A6AF2F6E37C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115118" y="9038587"/>
              <a:ext cx="1109446" cy="394703"/>
            </a:xfrm>
            <a:prstGeom prst="rect">
              <a:avLst/>
            </a:prstGeom>
          </p:spPr>
        </p:pic>
        <p:pic>
          <p:nvPicPr>
            <p:cNvPr id="33" name="object 33">
              <a:extLst>
                <a:ext uri="{FF2B5EF4-FFF2-40B4-BE49-F238E27FC236}">
                  <a16:creationId xmlns:a16="http://schemas.microsoft.com/office/drawing/2014/main" id="{CA3462AB-2B53-08B3-F697-77E6EECDDB1A}"/>
                </a:ext>
              </a:extLst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624899" y="360476"/>
              <a:ext cx="2310193" cy="1155090"/>
            </a:xfrm>
            <a:prstGeom prst="rect">
              <a:avLst/>
            </a:prstGeom>
          </p:spPr>
        </p:pic>
        <p:pic>
          <p:nvPicPr>
            <p:cNvPr id="34" name="object 34">
              <a:extLst>
                <a:ext uri="{FF2B5EF4-FFF2-40B4-BE49-F238E27FC236}">
                  <a16:creationId xmlns:a16="http://schemas.microsoft.com/office/drawing/2014/main" id="{48888842-0401-919B-B266-B96F29401D18}"/>
                </a:ext>
              </a:extLst>
            </p:cNvPr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442305" y="627008"/>
              <a:ext cx="1304800" cy="410277"/>
            </a:xfrm>
            <a:prstGeom prst="rect">
              <a:avLst/>
            </a:prstGeom>
          </p:spPr>
        </p:pic>
        <p:sp>
          <p:nvSpPr>
            <p:cNvPr id="35" name="object 35">
              <a:extLst>
                <a:ext uri="{FF2B5EF4-FFF2-40B4-BE49-F238E27FC236}">
                  <a16:creationId xmlns:a16="http://schemas.microsoft.com/office/drawing/2014/main" id="{C3C7B7D3-6986-23EB-808D-A8870D3A9860}"/>
                </a:ext>
              </a:extLst>
            </p:cNvPr>
            <p:cNvSpPr/>
            <p:nvPr/>
          </p:nvSpPr>
          <p:spPr>
            <a:xfrm>
              <a:off x="758101" y="1707464"/>
              <a:ext cx="518795" cy="518795"/>
            </a:xfrm>
            <a:custGeom>
              <a:avLst/>
              <a:gdLst/>
              <a:ahLst/>
              <a:cxnLst/>
              <a:rect l="l" t="t" r="r" b="b"/>
              <a:pathLst>
                <a:path w="518794" h="518794">
                  <a:moveTo>
                    <a:pt x="518617" y="0"/>
                  </a:moveTo>
                  <a:lnTo>
                    <a:pt x="0" y="0"/>
                  </a:lnTo>
                  <a:lnTo>
                    <a:pt x="0" y="518617"/>
                  </a:lnTo>
                  <a:lnTo>
                    <a:pt x="518617" y="518617"/>
                  </a:lnTo>
                  <a:lnTo>
                    <a:pt x="518617" y="0"/>
                  </a:lnTo>
                  <a:close/>
                </a:path>
              </a:pathLst>
            </a:custGeom>
            <a:solidFill>
              <a:srgbClr val="ECE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>
              <a:extLst>
                <a:ext uri="{FF2B5EF4-FFF2-40B4-BE49-F238E27FC236}">
                  <a16:creationId xmlns:a16="http://schemas.microsoft.com/office/drawing/2014/main" id="{14531541-68A5-ADDA-3D2D-B44EF7B4819B}"/>
                </a:ext>
              </a:extLst>
            </p:cNvPr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95797" y="1925048"/>
              <a:ext cx="84289" cy="101346"/>
            </a:xfrm>
            <a:prstGeom prst="rect">
              <a:avLst/>
            </a:prstGeom>
          </p:spPr>
        </p:pic>
        <p:pic>
          <p:nvPicPr>
            <p:cNvPr id="37" name="object 37">
              <a:extLst>
                <a:ext uri="{FF2B5EF4-FFF2-40B4-BE49-F238E27FC236}">
                  <a16:creationId xmlns:a16="http://schemas.microsoft.com/office/drawing/2014/main" id="{9DFFDCB9-0E4C-6AA0-78F0-4BAD46774C43}"/>
                </a:ext>
              </a:extLst>
            </p:cNvPr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040480" y="1918599"/>
              <a:ext cx="108762" cy="110426"/>
            </a:xfrm>
            <a:prstGeom prst="rect">
              <a:avLst/>
            </a:prstGeom>
          </p:spPr>
        </p:pic>
        <p:pic>
          <p:nvPicPr>
            <p:cNvPr id="38" name="object 38">
              <a:extLst>
                <a:ext uri="{FF2B5EF4-FFF2-40B4-BE49-F238E27FC236}">
                  <a16:creationId xmlns:a16="http://schemas.microsoft.com/office/drawing/2014/main" id="{DAC4771E-8B65-7584-27B9-DFC6F56896E5}"/>
                </a:ext>
              </a:extLst>
            </p:cNvPr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58101" y="2846159"/>
              <a:ext cx="518617" cy="518617"/>
            </a:xfrm>
            <a:prstGeom prst="rect">
              <a:avLst/>
            </a:prstGeom>
          </p:spPr>
        </p:pic>
        <p:pic>
          <p:nvPicPr>
            <p:cNvPr id="39" name="object 39">
              <a:extLst>
                <a:ext uri="{FF2B5EF4-FFF2-40B4-BE49-F238E27FC236}">
                  <a16:creationId xmlns:a16="http://schemas.microsoft.com/office/drawing/2014/main" id="{AAF65BFC-A02D-F7F1-4A54-4AD3C395F56D}"/>
                </a:ext>
              </a:extLst>
            </p:cNvPr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58101" y="6316777"/>
              <a:ext cx="518617" cy="518617"/>
            </a:xfrm>
            <a:prstGeom prst="rect">
              <a:avLst/>
            </a:prstGeom>
          </p:spPr>
        </p:pic>
        <p:pic>
          <p:nvPicPr>
            <p:cNvPr id="40" name="object 40">
              <a:extLst>
                <a:ext uri="{FF2B5EF4-FFF2-40B4-BE49-F238E27FC236}">
                  <a16:creationId xmlns:a16="http://schemas.microsoft.com/office/drawing/2014/main" id="{1256A971-EE2D-681E-0BD5-CA27DB9C31CB}"/>
                </a:ext>
              </a:extLst>
            </p:cNvPr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73429" y="8050062"/>
              <a:ext cx="313973" cy="147965"/>
            </a:xfrm>
            <a:prstGeom prst="rect">
              <a:avLst/>
            </a:prstGeom>
          </p:spPr>
        </p:pic>
        <p:pic>
          <p:nvPicPr>
            <p:cNvPr id="41" name="object 41">
              <a:extLst>
                <a:ext uri="{FF2B5EF4-FFF2-40B4-BE49-F238E27FC236}">
                  <a16:creationId xmlns:a16="http://schemas.microsoft.com/office/drawing/2014/main" id="{0B628E67-622A-BD9C-C5E3-1105E3D7C884}"/>
                </a:ext>
              </a:extLst>
            </p:cNvPr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309770" y="8044985"/>
              <a:ext cx="137464" cy="147637"/>
            </a:xfrm>
            <a:prstGeom prst="rect">
              <a:avLst/>
            </a:prstGeom>
          </p:spPr>
        </p:pic>
        <p:sp>
          <p:nvSpPr>
            <p:cNvPr id="42" name="object 42">
              <a:extLst>
                <a:ext uri="{FF2B5EF4-FFF2-40B4-BE49-F238E27FC236}">
                  <a16:creationId xmlns:a16="http://schemas.microsoft.com/office/drawing/2014/main" id="{39FCA7CF-66E3-8A21-AD96-C9B907DB6F6D}"/>
                </a:ext>
              </a:extLst>
            </p:cNvPr>
            <p:cNvSpPr/>
            <p:nvPr/>
          </p:nvSpPr>
          <p:spPr>
            <a:xfrm>
              <a:off x="1470850" y="8074533"/>
              <a:ext cx="116205" cy="109220"/>
            </a:xfrm>
            <a:custGeom>
              <a:avLst/>
              <a:gdLst/>
              <a:ahLst/>
              <a:cxnLst/>
              <a:rect l="l" t="t" r="r" b="b"/>
              <a:pathLst>
                <a:path w="116205" h="109220">
                  <a:moveTo>
                    <a:pt x="116141" y="17856"/>
                  </a:moveTo>
                  <a:lnTo>
                    <a:pt x="96901" y="17856"/>
                  </a:lnTo>
                  <a:lnTo>
                    <a:pt x="96901" y="90881"/>
                  </a:lnTo>
                  <a:lnTo>
                    <a:pt x="116141" y="90881"/>
                  </a:lnTo>
                  <a:lnTo>
                    <a:pt x="116141" y="17856"/>
                  </a:lnTo>
                  <a:close/>
                </a:path>
                <a:path w="116205" h="109220">
                  <a:moveTo>
                    <a:pt x="116141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0" y="91440"/>
                  </a:lnTo>
                  <a:lnTo>
                    <a:pt x="0" y="109220"/>
                  </a:lnTo>
                  <a:lnTo>
                    <a:pt x="116141" y="109220"/>
                  </a:lnTo>
                  <a:lnTo>
                    <a:pt x="116141" y="91440"/>
                  </a:lnTo>
                  <a:lnTo>
                    <a:pt x="18935" y="91440"/>
                  </a:lnTo>
                  <a:lnTo>
                    <a:pt x="18935" y="17780"/>
                  </a:lnTo>
                  <a:lnTo>
                    <a:pt x="116141" y="17780"/>
                  </a:lnTo>
                  <a:lnTo>
                    <a:pt x="11614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>
              <a:extLst>
                <a:ext uri="{FF2B5EF4-FFF2-40B4-BE49-F238E27FC236}">
                  <a16:creationId xmlns:a16="http://schemas.microsoft.com/office/drawing/2014/main" id="{E71EB7A0-273F-587D-122B-5C8E97C0D62B}"/>
                </a:ext>
              </a:extLst>
            </p:cNvPr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617313" y="8050230"/>
              <a:ext cx="135077" cy="141757"/>
            </a:xfrm>
            <a:prstGeom prst="rect">
              <a:avLst/>
            </a:prstGeom>
          </p:spPr>
        </p:pic>
        <p:sp>
          <p:nvSpPr>
            <p:cNvPr id="44" name="object 44">
              <a:extLst>
                <a:ext uri="{FF2B5EF4-FFF2-40B4-BE49-F238E27FC236}">
                  <a16:creationId xmlns:a16="http://schemas.microsoft.com/office/drawing/2014/main" id="{406C18A7-00C5-26D3-AFB9-37AE7F40A977}"/>
                </a:ext>
              </a:extLst>
            </p:cNvPr>
            <p:cNvSpPr/>
            <p:nvPr/>
          </p:nvSpPr>
          <p:spPr>
            <a:xfrm>
              <a:off x="1771878" y="8099856"/>
              <a:ext cx="100965" cy="83820"/>
            </a:xfrm>
            <a:custGeom>
              <a:avLst/>
              <a:gdLst/>
              <a:ahLst/>
              <a:cxnLst/>
              <a:rect l="l" t="t" r="r" b="b"/>
              <a:pathLst>
                <a:path w="100964" h="83820">
                  <a:moveTo>
                    <a:pt x="100545" y="68580"/>
                  </a:moveTo>
                  <a:lnTo>
                    <a:pt x="58229" y="68580"/>
                  </a:lnTo>
                  <a:lnTo>
                    <a:pt x="58229" y="15240"/>
                  </a:lnTo>
                  <a:lnTo>
                    <a:pt x="91173" y="15240"/>
                  </a:lnTo>
                  <a:lnTo>
                    <a:pt x="91173" y="0"/>
                  </a:lnTo>
                  <a:lnTo>
                    <a:pt x="9398" y="0"/>
                  </a:lnTo>
                  <a:lnTo>
                    <a:pt x="9398" y="15240"/>
                  </a:lnTo>
                  <a:lnTo>
                    <a:pt x="40894" y="15240"/>
                  </a:lnTo>
                  <a:lnTo>
                    <a:pt x="40894" y="68580"/>
                  </a:lnTo>
                  <a:lnTo>
                    <a:pt x="0" y="68580"/>
                  </a:lnTo>
                  <a:lnTo>
                    <a:pt x="0" y="83820"/>
                  </a:lnTo>
                  <a:lnTo>
                    <a:pt x="100545" y="83820"/>
                  </a:lnTo>
                  <a:lnTo>
                    <a:pt x="100545" y="6858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>
              <a:extLst>
                <a:ext uri="{FF2B5EF4-FFF2-40B4-BE49-F238E27FC236}">
                  <a16:creationId xmlns:a16="http://schemas.microsoft.com/office/drawing/2014/main" id="{D11CC5C2-1608-43F8-1B58-79C12C4C2ACF}"/>
                </a:ext>
              </a:extLst>
            </p:cNvPr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897167" y="8054522"/>
              <a:ext cx="122339" cy="139052"/>
            </a:xfrm>
            <a:prstGeom prst="rect">
              <a:avLst/>
            </a:prstGeom>
          </p:spPr>
        </p:pic>
        <p:pic>
          <p:nvPicPr>
            <p:cNvPr id="46" name="object 46">
              <a:extLst>
                <a:ext uri="{FF2B5EF4-FFF2-40B4-BE49-F238E27FC236}">
                  <a16:creationId xmlns:a16="http://schemas.microsoft.com/office/drawing/2014/main" id="{7649CC34-8AF4-891C-142E-1D974DE98309}"/>
                </a:ext>
              </a:extLst>
            </p:cNvPr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062857" y="8054849"/>
              <a:ext cx="90055" cy="138099"/>
            </a:xfrm>
            <a:prstGeom prst="rect">
              <a:avLst/>
            </a:prstGeom>
          </p:spPr>
        </p:pic>
        <p:sp>
          <p:nvSpPr>
            <p:cNvPr id="47" name="object 47">
              <a:extLst>
                <a:ext uri="{FF2B5EF4-FFF2-40B4-BE49-F238E27FC236}">
                  <a16:creationId xmlns:a16="http://schemas.microsoft.com/office/drawing/2014/main" id="{70744F4F-2C8E-EFDB-3B0D-64BB601A7C07}"/>
                </a:ext>
              </a:extLst>
            </p:cNvPr>
            <p:cNvSpPr/>
            <p:nvPr/>
          </p:nvSpPr>
          <p:spPr>
            <a:xfrm>
              <a:off x="771075" y="8243946"/>
              <a:ext cx="6093460" cy="0"/>
            </a:xfrm>
            <a:custGeom>
              <a:avLst/>
              <a:gdLst/>
              <a:ahLst/>
              <a:cxnLst/>
              <a:rect l="l" t="t" r="r" b="b"/>
              <a:pathLst>
                <a:path w="6093459">
                  <a:moveTo>
                    <a:pt x="0" y="0"/>
                  </a:moveTo>
                  <a:lnTo>
                    <a:pt x="6093015" y="0"/>
                  </a:lnTo>
                </a:path>
              </a:pathLst>
            </a:custGeom>
            <a:ln w="3314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>
              <a:extLst>
                <a:ext uri="{FF2B5EF4-FFF2-40B4-BE49-F238E27FC236}">
                  <a16:creationId xmlns:a16="http://schemas.microsoft.com/office/drawing/2014/main" id="{B4040DC6-C52C-215D-1803-B8010B03BC2C}"/>
                </a:ext>
              </a:extLst>
            </p:cNvPr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975017" y="8287537"/>
              <a:ext cx="2083225" cy="99197"/>
            </a:xfrm>
            <a:prstGeom prst="rect">
              <a:avLst/>
            </a:prstGeom>
          </p:spPr>
        </p:pic>
        <p:pic>
          <p:nvPicPr>
            <p:cNvPr id="49" name="object 49">
              <a:extLst>
                <a:ext uri="{FF2B5EF4-FFF2-40B4-BE49-F238E27FC236}">
                  <a16:creationId xmlns:a16="http://schemas.microsoft.com/office/drawing/2014/main" id="{B54E24EA-C70B-9465-D3FE-50A9A896D421}"/>
                </a:ext>
              </a:extLst>
            </p:cNvPr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086454" y="8289671"/>
              <a:ext cx="886821" cy="96738"/>
            </a:xfrm>
            <a:prstGeom prst="rect">
              <a:avLst/>
            </a:prstGeom>
          </p:spPr>
        </p:pic>
        <p:pic>
          <p:nvPicPr>
            <p:cNvPr id="50" name="object 50">
              <a:extLst>
                <a:ext uri="{FF2B5EF4-FFF2-40B4-BE49-F238E27FC236}">
                  <a16:creationId xmlns:a16="http://schemas.microsoft.com/office/drawing/2014/main" id="{6AE59D97-2F9C-098D-D4F2-AF519AF8288B}"/>
                </a:ext>
              </a:extLst>
            </p:cNvPr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980439" y="8487164"/>
              <a:ext cx="1262042" cy="791507"/>
            </a:xfrm>
            <a:prstGeom prst="rect">
              <a:avLst/>
            </a:prstGeom>
          </p:spPr>
        </p:pic>
        <p:pic>
          <p:nvPicPr>
            <p:cNvPr id="51" name="object 51">
              <a:extLst>
                <a:ext uri="{FF2B5EF4-FFF2-40B4-BE49-F238E27FC236}">
                  <a16:creationId xmlns:a16="http://schemas.microsoft.com/office/drawing/2014/main" id="{8647C264-1C7F-44CD-2749-99EC8C8FF4DA}"/>
                </a:ext>
              </a:extLst>
            </p:cNvPr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986582" y="9348730"/>
              <a:ext cx="675259" cy="232868"/>
            </a:xfrm>
            <a:prstGeom prst="rect">
              <a:avLst/>
            </a:prstGeom>
          </p:spPr>
        </p:pic>
        <p:sp>
          <p:nvSpPr>
            <p:cNvPr id="52" name="object 52">
              <a:extLst>
                <a:ext uri="{FF2B5EF4-FFF2-40B4-BE49-F238E27FC236}">
                  <a16:creationId xmlns:a16="http://schemas.microsoft.com/office/drawing/2014/main" id="{CED2ECCD-A276-11EF-5F65-EA48A053EED7}"/>
                </a:ext>
              </a:extLst>
            </p:cNvPr>
            <p:cNvSpPr/>
            <p:nvPr/>
          </p:nvSpPr>
          <p:spPr>
            <a:xfrm>
              <a:off x="1143000" y="9754082"/>
              <a:ext cx="79375" cy="79375"/>
            </a:xfrm>
            <a:custGeom>
              <a:avLst/>
              <a:gdLst/>
              <a:ahLst/>
              <a:cxnLst/>
              <a:rect l="l" t="t" r="r" b="b"/>
              <a:pathLst>
                <a:path w="79375" h="79375">
                  <a:moveTo>
                    <a:pt x="79197" y="0"/>
                  </a:moveTo>
                  <a:lnTo>
                    <a:pt x="0" y="0"/>
                  </a:lnTo>
                  <a:lnTo>
                    <a:pt x="0" y="79197"/>
                  </a:lnTo>
                  <a:lnTo>
                    <a:pt x="79197" y="79197"/>
                  </a:lnTo>
                  <a:lnTo>
                    <a:pt x="7919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>
              <a:extLst>
                <a:ext uri="{FF2B5EF4-FFF2-40B4-BE49-F238E27FC236}">
                  <a16:creationId xmlns:a16="http://schemas.microsoft.com/office/drawing/2014/main" id="{8BED0555-4546-0FF2-E4E0-D8EBD37A23FB}"/>
                </a:ext>
              </a:extLst>
            </p:cNvPr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272551" y="9747366"/>
              <a:ext cx="295893" cy="92506"/>
            </a:xfrm>
            <a:prstGeom prst="rect">
              <a:avLst/>
            </a:prstGeom>
          </p:spPr>
        </p:pic>
        <p:pic>
          <p:nvPicPr>
            <p:cNvPr id="54" name="object 54">
              <a:extLst>
                <a:ext uri="{FF2B5EF4-FFF2-40B4-BE49-F238E27FC236}">
                  <a16:creationId xmlns:a16="http://schemas.microsoft.com/office/drawing/2014/main" id="{B3D75507-761E-3063-52A0-45A46380B529}"/>
                </a:ext>
              </a:extLst>
            </p:cNvPr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595506" y="9743212"/>
              <a:ext cx="1403471" cy="96760"/>
            </a:xfrm>
            <a:prstGeom prst="rect">
              <a:avLst/>
            </a:prstGeom>
          </p:spPr>
        </p:pic>
        <p:pic>
          <p:nvPicPr>
            <p:cNvPr id="55" name="object 55">
              <a:extLst>
                <a:ext uri="{FF2B5EF4-FFF2-40B4-BE49-F238E27FC236}">
                  <a16:creationId xmlns:a16="http://schemas.microsoft.com/office/drawing/2014/main" id="{3B59C9D3-978D-3CF2-4B2C-1278838ACB01}"/>
                </a:ext>
              </a:extLst>
            </p:cNvPr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072494" y="9748697"/>
              <a:ext cx="291849" cy="91276"/>
            </a:xfrm>
            <a:prstGeom prst="rect">
              <a:avLst/>
            </a:prstGeom>
          </p:spPr>
        </p:pic>
        <p:pic>
          <p:nvPicPr>
            <p:cNvPr id="56" name="object 56">
              <a:extLst>
                <a:ext uri="{FF2B5EF4-FFF2-40B4-BE49-F238E27FC236}">
                  <a16:creationId xmlns:a16="http://schemas.microsoft.com/office/drawing/2014/main" id="{1725BECD-1100-9DB2-7ED4-398E08C02ED7}"/>
                </a:ext>
              </a:extLst>
            </p:cNvPr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385836" y="9747364"/>
              <a:ext cx="301894" cy="93215"/>
            </a:xfrm>
            <a:prstGeom prst="rect">
              <a:avLst/>
            </a:prstGeom>
          </p:spPr>
        </p:pic>
        <p:pic>
          <p:nvPicPr>
            <p:cNvPr id="57" name="object 57">
              <a:extLst>
                <a:ext uri="{FF2B5EF4-FFF2-40B4-BE49-F238E27FC236}">
                  <a16:creationId xmlns:a16="http://schemas.microsoft.com/office/drawing/2014/main" id="{A08B6373-E3F0-83B7-8C27-09F8BF759819}"/>
                </a:ext>
              </a:extLst>
            </p:cNvPr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153822" y="9912315"/>
              <a:ext cx="476436" cy="93220"/>
            </a:xfrm>
            <a:prstGeom prst="rect">
              <a:avLst/>
            </a:prstGeom>
          </p:spPr>
        </p:pic>
        <p:pic>
          <p:nvPicPr>
            <p:cNvPr id="58" name="object 58">
              <a:extLst>
                <a:ext uri="{FF2B5EF4-FFF2-40B4-BE49-F238E27FC236}">
                  <a16:creationId xmlns:a16="http://schemas.microsoft.com/office/drawing/2014/main" id="{B4C896C6-13B8-4DF3-D16E-DF8DEF88D9B5}"/>
                </a:ext>
              </a:extLst>
            </p:cNvPr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697730" y="9915058"/>
              <a:ext cx="2100633" cy="106817"/>
            </a:xfrm>
            <a:prstGeom prst="rect">
              <a:avLst/>
            </a:prstGeom>
          </p:spPr>
        </p:pic>
        <p:pic>
          <p:nvPicPr>
            <p:cNvPr id="59" name="object 59">
              <a:extLst>
                <a:ext uri="{FF2B5EF4-FFF2-40B4-BE49-F238E27FC236}">
                  <a16:creationId xmlns:a16="http://schemas.microsoft.com/office/drawing/2014/main" id="{DAA572EB-E13E-D21B-1BB2-2299B478EAFF}"/>
                </a:ext>
              </a:extLst>
            </p:cNvPr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390602" y="8622499"/>
              <a:ext cx="472058" cy="93426"/>
            </a:xfrm>
            <a:prstGeom prst="rect">
              <a:avLst/>
            </a:prstGeom>
          </p:spPr>
        </p:pic>
        <p:pic>
          <p:nvPicPr>
            <p:cNvPr id="60" name="object 60">
              <a:extLst>
                <a:ext uri="{FF2B5EF4-FFF2-40B4-BE49-F238E27FC236}">
                  <a16:creationId xmlns:a16="http://schemas.microsoft.com/office/drawing/2014/main" id="{B09B03D1-7884-1EE5-9426-93AF8AB726C1}"/>
                </a:ext>
              </a:extLst>
            </p:cNvPr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392041" y="8784982"/>
              <a:ext cx="1295984" cy="340930"/>
            </a:xfrm>
            <a:prstGeom prst="rect">
              <a:avLst/>
            </a:prstGeom>
          </p:spPr>
        </p:pic>
        <p:pic>
          <p:nvPicPr>
            <p:cNvPr id="61" name="object 61">
              <a:extLst>
                <a:ext uri="{FF2B5EF4-FFF2-40B4-BE49-F238E27FC236}">
                  <a16:creationId xmlns:a16="http://schemas.microsoft.com/office/drawing/2014/main" id="{169600DA-67EB-3CC1-BB94-35D4F970F613}"/>
                </a:ext>
              </a:extLst>
            </p:cNvPr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392041" y="9191612"/>
              <a:ext cx="1652901" cy="218649"/>
            </a:xfrm>
            <a:prstGeom prst="rect">
              <a:avLst/>
            </a:prstGeom>
          </p:spPr>
        </p:pic>
        <p:pic>
          <p:nvPicPr>
            <p:cNvPr id="62" name="object 62">
              <a:extLst>
                <a:ext uri="{FF2B5EF4-FFF2-40B4-BE49-F238E27FC236}">
                  <a16:creationId xmlns:a16="http://schemas.microsoft.com/office/drawing/2014/main" id="{E79C51E1-8C41-5E05-311D-BB4E692B0394}"/>
                </a:ext>
              </a:extLst>
            </p:cNvPr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4221876" y="8302844"/>
              <a:ext cx="1535814" cy="697246"/>
            </a:xfrm>
            <a:prstGeom prst="rect">
              <a:avLst/>
            </a:prstGeom>
          </p:spPr>
        </p:pic>
        <p:sp>
          <p:nvSpPr>
            <p:cNvPr id="63" name="object 63">
              <a:extLst>
                <a:ext uri="{FF2B5EF4-FFF2-40B4-BE49-F238E27FC236}">
                  <a16:creationId xmlns:a16="http://schemas.microsoft.com/office/drawing/2014/main" id="{E8369352-EC4D-192A-E340-009250AE46C4}"/>
                </a:ext>
              </a:extLst>
            </p:cNvPr>
            <p:cNvSpPr/>
            <p:nvPr/>
          </p:nvSpPr>
          <p:spPr>
            <a:xfrm>
              <a:off x="5207292" y="3991355"/>
              <a:ext cx="1144905" cy="130810"/>
            </a:xfrm>
            <a:custGeom>
              <a:avLst/>
              <a:gdLst/>
              <a:ahLst/>
              <a:cxnLst/>
              <a:rect l="l" t="t" r="r" b="b"/>
              <a:pathLst>
                <a:path w="1144904" h="130810">
                  <a:moveTo>
                    <a:pt x="44729" y="70383"/>
                  </a:moveTo>
                  <a:lnTo>
                    <a:pt x="27305" y="63525"/>
                  </a:lnTo>
                  <a:lnTo>
                    <a:pt x="22364" y="73418"/>
                  </a:lnTo>
                  <a:lnTo>
                    <a:pt x="15760" y="83337"/>
                  </a:lnTo>
                  <a:lnTo>
                    <a:pt x="8102" y="92722"/>
                  </a:lnTo>
                  <a:lnTo>
                    <a:pt x="0" y="100977"/>
                  </a:lnTo>
                  <a:lnTo>
                    <a:pt x="15240" y="111683"/>
                  </a:lnTo>
                  <a:lnTo>
                    <a:pt x="23952" y="102323"/>
                  </a:lnTo>
                  <a:lnTo>
                    <a:pt x="31775" y="92214"/>
                  </a:lnTo>
                  <a:lnTo>
                    <a:pt x="38709" y="81521"/>
                  </a:lnTo>
                  <a:lnTo>
                    <a:pt x="44729" y="70383"/>
                  </a:lnTo>
                  <a:close/>
                </a:path>
                <a:path w="1144904" h="130810">
                  <a:moveTo>
                    <a:pt x="111963" y="23736"/>
                  </a:moveTo>
                  <a:lnTo>
                    <a:pt x="107848" y="17843"/>
                  </a:lnTo>
                  <a:lnTo>
                    <a:pt x="104698" y="14135"/>
                  </a:lnTo>
                  <a:lnTo>
                    <a:pt x="99339" y="9194"/>
                  </a:lnTo>
                  <a:lnTo>
                    <a:pt x="91528" y="15506"/>
                  </a:lnTo>
                  <a:lnTo>
                    <a:pt x="96596" y="20167"/>
                  </a:lnTo>
                  <a:lnTo>
                    <a:pt x="100012" y="24282"/>
                  </a:lnTo>
                  <a:lnTo>
                    <a:pt x="104000" y="30187"/>
                  </a:lnTo>
                  <a:lnTo>
                    <a:pt x="111963" y="23736"/>
                  </a:lnTo>
                  <a:close/>
                </a:path>
                <a:path w="1144904" h="130810">
                  <a:moveTo>
                    <a:pt x="121831" y="32791"/>
                  </a:moveTo>
                  <a:lnTo>
                    <a:pt x="74231" y="32791"/>
                  </a:lnTo>
                  <a:lnTo>
                    <a:pt x="74231" y="6172"/>
                  </a:lnTo>
                  <a:lnTo>
                    <a:pt x="54483" y="6172"/>
                  </a:lnTo>
                  <a:lnTo>
                    <a:pt x="54483" y="32791"/>
                  </a:lnTo>
                  <a:lnTo>
                    <a:pt x="7404" y="32791"/>
                  </a:lnTo>
                  <a:lnTo>
                    <a:pt x="7404" y="50774"/>
                  </a:lnTo>
                  <a:lnTo>
                    <a:pt x="54483" y="50774"/>
                  </a:lnTo>
                  <a:lnTo>
                    <a:pt x="54483" y="106057"/>
                  </a:lnTo>
                  <a:lnTo>
                    <a:pt x="52959" y="107569"/>
                  </a:lnTo>
                  <a:lnTo>
                    <a:pt x="44869" y="107569"/>
                  </a:lnTo>
                  <a:lnTo>
                    <a:pt x="39522" y="107289"/>
                  </a:lnTo>
                  <a:lnTo>
                    <a:pt x="35128" y="106743"/>
                  </a:lnTo>
                  <a:lnTo>
                    <a:pt x="35128" y="125133"/>
                  </a:lnTo>
                  <a:lnTo>
                    <a:pt x="41986" y="125679"/>
                  </a:lnTo>
                  <a:lnTo>
                    <a:pt x="49123" y="125945"/>
                  </a:lnTo>
                  <a:lnTo>
                    <a:pt x="53924" y="125945"/>
                  </a:lnTo>
                  <a:lnTo>
                    <a:pt x="74231" y="103720"/>
                  </a:lnTo>
                  <a:lnTo>
                    <a:pt x="74231" y="50774"/>
                  </a:lnTo>
                  <a:lnTo>
                    <a:pt x="121831" y="50774"/>
                  </a:lnTo>
                  <a:lnTo>
                    <a:pt x="121831" y="32791"/>
                  </a:lnTo>
                  <a:close/>
                </a:path>
                <a:path w="1144904" h="130810">
                  <a:moveTo>
                    <a:pt x="127330" y="14414"/>
                  </a:moveTo>
                  <a:lnTo>
                    <a:pt x="123075" y="8509"/>
                  </a:lnTo>
                  <a:lnTo>
                    <a:pt x="119913" y="4673"/>
                  </a:lnTo>
                  <a:lnTo>
                    <a:pt x="114566" y="0"/>
                  </a:lnTo>
                  <a:lnTo>
                    <a:pt x="106743" y="6311"/>
                  </a:lnTo>
                  <a:lnTo>
                    <a:pt x="112102" y="10972"/>
                  </a:lnTo>
                  <a:lnTo>
                    <a:pt x="115379" y="14960"/>
                  </a:lnTo>
                  <a:lnTo>
                    <a:pt x="119367" y="20853"/>
                  </a:lnTo>
                  <a:lnTo>
                    <a:pt x="127330" y="14414"/>
                  </a:lnTo>
                  <a:close/>
                </a:path>
                <a:path w="1144904" h="130810">
                  <a:moveTo>
                    <a:pt x="128562" y="100291"/>
                  </a:moveTo>
                  <a:lnTo>
                    <a:pt x="122542" y="90868"/>
                  </a:lnTo>
                  <a:lnTo>
                    <a:pt x="115811" y="81318"/>
                  </a:lnTo>
                  <a:lnTo>
                    <a:pt x="108470" y="71869"/>
                  </a:lnTo>
                  <a:lnTo>
                    <a:pt x="100444" y="62433"/>
                  </a:lnTo>
                  <a:lnTo>
                    <a:pt x="84188" y="71869"/>
                  </a:lnTo>
                  <a:lnTo>
                    <a:pt x="84467" y="71869"/>
                  </a:lnTo>
                  <a:lnTo>
                    <a:pt x="92481" y="81318"/>
                  </a:lnTo>
                  <a:lnTo>
                    <a:pt x="99580" y="90716"/>
                  </a:lnTo>
                  <a:lnTo>
                    <a:pt x="105892" y="100291"/>
                  </a:lnTo>
                  <a:lnTo>
                    <a:pt x="106006" y="100469"/>
                  </a:lnTo>
                  <a:lnTo>
                    <a:pt x="111417" y="110172"/>
                  </a:lnTo>
                  <a:lnTo>
                    <a:pt x="128562" y="100291"/>
                  </a:lnTo>
                  <a:close/>
                </a:path>
                <a:path w="1144904" h="130810">
                  <a:moveTo>
                    <a:pt x="234619" y="12344"/>
                  </a:moveTo>
                  <a:lnTo>
                    <a:pt x="155727" y="12344"/>
                  </a:lnTo>
                  <a:lnTo>
                    <a:pt x="155727" y="30048"/>
                  </a:lnTo>
                  <a:lnTo>
                    <a:pt x="234619" y="30048"/>
                  </a:lnTo>
                  <a:lnTo>
                    <a:pt x="234619" y="12344"/>
                  </a:lnTo>
                  <a:close/>
                </a:path>
                <a:path w="1144904" h="130810">
                  <a:moveTo>
                    <a:pt x="247789" y="52959"/>
                  </a:moveTo>
                  <a:lnTo>
                    <a:pt x="234213" y="43510"/>
                  </a:lnTo>
                  <a:lnTo>
                    <a:pt x="141605" y="43510"/>
                  </a:lnTo>
                  <a:lnTo>
                    <a:pt x="141605" y="61341"/>
                  </a:lnTo>
                  <a:lnTo>
                    <a:pt x="222834" y="61341"/>
                  </a:lnTo>
                  <a:lnTo>
                    <a:pt x="215646" y="76200"/>
                  </a:lnTo>
                  <a:lnTo>
                    <a:pt x="203746" y="89420"/>
                  </a:lnTo>
                  <a:lnTo>
                    <a:pt x="187312" y="100545"/>
                  </a:lnTo>
                  <a:lnTo>
                    <a:pt x="166573" y="109093"/>
                  </a:lnTo>
                  <a:lnTo>
                    <a:pt x="178930" y="126225"/>
                  </a:lnTo>
                  <a:lnTo>
                    <a:pt x="202361" y="114566"/>
                  </a:lnTo>
                  <a:lnTo>
                    <a:pt x="221843" y="98602"/>
                  </a:lnTo>
                  <a:lnTo>
                    <a:pt x="237083" y="78130"/>
                  </a:lnTo>
                  <a:lnTo>
                    <a:pt x="247789" y="52959"/>
                  </a:lnTo>
                  <a:close/>
                </a:path>
                <a:path w="1144904" h="130810">
                  <a:moveTo>
                    <a:pt x="312953" y="40195"/>
                  </a:moveTo>
                  <a:lnTo>
                    <a:pt x="305460" y="34391"/>
                  </a:lnTo>
                  <a:lnTo>
                    <a:pt x="296481" y="28181"/>
                  </a:lnTo>
                  <a:lnTo>
                    <a:pt x="286867" y="22047"/>
                  </a:lnTo>
                  <a:lnTo>
                    <a:pt x="277431" y="16459"/>
                  </a:lnTo>
                  <a:lnTo>
                    <a:pt x="265353" y="32245"/>
                  </a:lnTo>
                  <a:lnTo>
                    <a:pt x="274637" y="37566"/>
                  </a:lnTo>
                  <a:lnTo>
                    <a:pt x="284276" y="43891"/>
                  </a:lnTo>
                  <a:lnTo>
                    <a:pt x="293166" y="50406"/>
                  </a:lnTo>
                  <a:lnTo>
                    <a:pt x="300215" y="56248"/>
                  </a:lnTo>
                  <a:lnTo>
                    <a:pt x="312839" y="40335"/>
                  </a:lnTo>
                  <a:lnTo>
                    <a:pt x="312953" y="40195"/>
                  </a:lnTo>
                  <a:close/>
                </a:path>
                <a:path w="1144904" h="130810">
                  <a:moveTo>
                    <a:pt x="373468" y="55295"/>
                  </a:moveTo>
                  <a:lnTo>
                    <a:pt x="360845" y="40335"/>
                  </a:lnTo>
                  <a:lnTo>
                    <a:pt x="343662" y="62331"/>
                  </a:lnTo>
                  <a:lnTo>
                    <a:pt x="321437" y="81546"/>
                  </a:lnTo>
                  <a:lnTo>
                    <a:pt x="295986" y="96735"/>
                  </a:lnTo>
                  <a:lnTo>
                    <a:pt x="269049" y="106603"/>
                  </a:lnTo>
                  <a:lnTo>
                    <a:pt x="279209" y="125399"/>
                  </a:lnTo>
                  <a:lnTo>
                    <a:pt x="306616" y="113741"/>
                  </a:lnTo>
                  <a:lnTo>
                    <a:pt x="332778" y="97294"/>
                  </a:lnTo>
                  <a:lnTo>
                    <a:pt x="355714" y="77381"/>
                  </a:lnTo>
                  <a:lnTo>
                    <a:pt x="373468" y="55295"/>
                  </a:lnTo>
                  <a:close/>
                </a:path>
                <a:path w="1144904" h="130810">
                  <a:moveTo>
                    <a:pt x="487921" y="14554"/>
                  </a:moveTo>
                  <a:lnTo>
                    <a:pt x="404088" y="14554"/>
                  </a:lnTo>
                  <a:lnTo>
                    <a:pt x="404088" y="31965"/>
                  </a:lnTo>
                  <a:lnTo>
                    <a:pt x="487921" y="31965"/>
                  </a:lnTo>
                  <a:lnTo>
                    <a:pt x="487921" y="14554"/>
                  </a:lnTo>
                  <a:close/>
                </a:path>
                <a:path w="1144904" h="130810">
                  <a:moveTo>
                    <a:pt x="503288" y="47739"/>
                  </a:moveTo>
                  <a:lnTo>
                    <a:pt x="388721" y="47739"/>
                  </a:lnTo>
                  <a:lnTo>
                    <a:pt x="388721" y="65189"/>
                  </a:lnTo>
                  <a:lnTo>
                    <a:pt x="439216" y="65189"/>
                  </a:lnTo>
                  <a:lnTo>
                    <a:pt x="437400" y="80327"/>
                  </a:lnTo>
                  <a:lnTo>
                    <a:pt x="432155" y="92456"/>
                  </a:lnTo>
                  <a:lnTo>
                    <a:pt x="421906" y="102501"/>
                  </a:lnTo>
                  <a:lnTo>
                    <a:pt x="405053" y="111417"/>
                  </a:lnTo>
                  <a:lnTo>
                    <a:pt x="419722" y="126771"/>
                  </a:lnTo>
                  <a:lnTo>
                    <a:pt x="438772" y="114300"/>
                  </a:lnTo>
                  <a:lnTo>
                    <a:pt x="450557" y="100190"/>
                  </a:lnTo>
                  <a:lnTo>
                    <a:pt x="456730" y="83985"/>
                  </a:lnTo>
                  <a:lnTo>
                    <a:pt x="458965" y="65189"/>
                  </a:lnTo>
                  <a:lnTo>
                    <a:pt x="503288" y="65189"/>
                  </a:lnTo>
                  <a:lnTo>
                    <a:pt x="503288" y="47739"/>
                  </a:lnTo>
                  <a:close/>
                </a:path>
                <a:path w="1144904" h="130810">
                  <a:moveTo>
                    <a:pt x="603986" y="43357"/>
                  </a:moveTo>
                  <a:lnTo>
                    <a:pt x="590677" y="32791"/>
                  </a:lnTo>
                  <a:lnTo>
                    <a:pt x="577278" y="46570"/>
                  </a:lnTo>
                  <a:lnTo>
                    <a:pt x="558952" y="60591"/>
                  </a:lnTo>
                  <a:lnTo>
                    <a:pt x="538518" y="72796"/>
                  </a:lnTo>
                  <a:lnTo>
                    <a:pt x="518795" y="81089"/>
                  </a:lnTo>
                  <a:lnTo>
                    <a:pt x="527850" y="95770"/>
                  </a:lnTo>
                  <a:lnTo>
                    <a:pt x="535292" y="92595"/>
                  </a:lnTo>
                  <a:lnTo>
                    <a:pt x="542950" y="88874"/>
                  </a:lnTo>
                  <a:lnTo>
                    <a:pt x="550735" y="84696"/>
                  </a:lnTo>
                  <a:lnTo>
                    <a:pt x="558571" y="80124"/>
                  </a:lnTo>
                  <a:lnTo>
                    <a:pt x="558571" y="125818"/>
                  </a:lnTo>
                  <a:lnTo>
                    <a:pt x="576275" y="125818"/>
                  </a:lnTo>
                  <a:lnTo>
                    <a:pt x="576275" y="68186"/>
                  </a:lnTo>
                  <a:lnTo>
                    <a:pt x="584352" y="62014"/>
                  </a:lnTo>
                  <a:lnTo>
                    <a:pt x="591769" y="55727"/>
                  </a:lnTo>
                  <a:lnTo>
                    <a:pt x="598385" y="49453"/>
                  </a:lnTo>
                  <a:lnTo>
                    <a:pt x="603986" y="43357"/>
                  </a:lnTo>
                  <a:close/>
                </a:path>
                <a:path w="1144904" h="130810">
                  <a:moveTo>
                    <a:pt x="684669" y="40894"/>
                  </a:moveTo>
                  <a:lnTo>
                    <a:pt x="665187" y="40894"/>
                  </a:lnTo>
                  <a:lnTo>
                    <a:pt x="664705" y="61137"/>
                  </a:lnTo>
                  <a:lnTo>
                    <a:pt x="664578" y="66382"/>
                  </a:lnTo>
                  <a:lnTo>
                    <a:pt x="661009" y="84950"/>
                  </a:lnTo>
                  <a:lnTo>
                    <a:pt x="651878" y="99339"/>
                  </a:lnTo>
                  <a:lnTo>
                    <a:pt x="634593" y="112242"/>
                  </a:lnTo>
                  <a:lnTo>
                    <a:pt x="649960" y="126085"/>
                  </a:lnTo>
                  <a:lnTo>
                    <a:pt x="668985" y="109626"/>
                  </a:lnTo>
                  <a:lnTo>
                    <a:pt x="679411" y="91465"/>
                  </a:lnTo>
                  <a:lnTo>
                    <a:pt x="683780" y="69316"/>
                  </a:lnTo>
                  <a:lnTo>
                    <a:pt x="684669" y="40894"/>
                  </a:lnTo>
                  <a:close/>
                </a:path>
                <a:path w="1144904" h="130810">
                  <a:moveTo>
                    <a:pt x="738987" y="24980"/>
                  </a:moveTo>
                  <a:lnTo>
                    <a:pt x="724598" y="15227"/>
                  </a:lnTo>
                  <a:lnTo>
                    <a:pt x="624992" y="15227"/>
                  </a:lnTo>
                  <a:lnTo>
                    <a:pt x="624992" y="33070"/>
                  </a:lnTo>
                  <a:lnTo>
                    <a:pt x="710184" y="33070"/>
                  </a:lnTo>
                  <a:lnTo>
                    <a:pt x="705777" y="39649"/>
                  </a:lnTo>
                  <a:lnTo>
                    <a:pt x="700087" y="47015"/>
                  </a:lnTo>
                  <a:lnTo>
                    <a:pt x="693661" y="54495"/>
                  </a:lnTo>
                  <a:lnTo>
                    <a:pt x="687006" y="61468"/>
                  </a:lnTo>
                  <a:lnTo>
                    <a:pt x="703592" y="72174"/>
                  </a:lnTo>
                  <a:lnTo>
                    <a:pt x="712914" y="61137"/>
                  </a:lnTo>
                  <a:lnTo>
                    <a:pt x="722223" y="49187"/>
                  </a:lnTo>
                  <a:lnTo>
                    <a:pt x="731075" y="36944"/>
                  </a:lnTo>
                  <a:lnTo>
                    <a:pt x="738987" y="24980"/>
                  </a:lnTo>
                  <a:close/>
                </a:path>
                <a:path w="1144904" h="130810">
                  <a:moveTo>
                    <a:pt x="790333" y="5486"/>
                  </a:moveTo>
                  <a:lnTo>
                    <a:pt x="772909" y="1651"/>
                  </a:lnTo>
                  <a:lnTo>
                    <a:pt x="768311" y="18897"/>
                  </a:lnTo>
                  <a:lnTo>
                    <a:pt x="762000" y="35801"/>
                  </a:lnTo>
                  <a:lnTo>
                    <a:pt x="754037" y="51955"/>
                  </a:lnTo>
                  <a:lnTo>
                    <a:pt x="744512" y="66967"/>
                  </a:lnTo>
                  <a:lnTo>
                    <a:pt x="754659" y="82473"/>
                  </a:lnTo>
                  <a:lnTo>
                    <a:pt x="757542" y="78625"/>
                  </a:lnTo>
                  <a:lnTo>
                    <a:pt x="760285" y="74650"/>
                  </a:lnTo>
                  <a:lnTo>
                    <a:pt x="762749" y="70523"/>
                  </a:lnTo>
                  <a:lnTo>
                    <a:pt x="762749" y="130213"/>
                  </a:lnTo>
                  <a:lnTo>
                    <a:pt x="780592" y="130213"/>
                  </a:lnTo>
                  <a:lnTo>
                    <a:pt x="780592" y="70523"/>
                  </a:lnTo>
                  <a:lnTo>
                    <a:pt x="780592" y="35394"/>
                  </a:lnTo>
                  <a:lnTo>
                    <a:pt x="783437" y="27952"/>
                  </a:lnTo>
                  <a:lnTo>
                    <a:pt x="786028" y="20447"/>
                  </a:lnTo>
                  <a:lnTo>
                    <a:pt x="788327" y="12941"/>
                  </a:lnTo>
                  <a:lnTo>
                    <a:pt x="790333" y="5486"/>
                  </a:lnTo>
                  <a:close/>
                </a:path>
                <a:path w="1144904" h="130810">
                  <a:moveTo>
                    <a:pt x="876630" y="110718"/>
                  </a:moveTo>
                  <a:lnTo>
                    <a:pt x="843026" y="81495"/>
                  </a:lnTo>
                  <a:lnTo>
                    <a:pt x="875258" y="81495"/>
                  </a:lnTo>
                  <a:lnTo>
                    <a:pt x="875258" y="65443"/>
                  </a:lnTo>
                  <a:lnTo>
                    <a:pt x="837526" y="65443"/>
                  </a:lnTo>
                  <a:lnTo>
                    <a:pt x="837526" y="53924"/>
                  </a:lnTo>
                  <a:lnTo>
                    <a:pt x="865517" y="53924"/>
                  </a:lnTo>
                  <a:lnTo>
                    <a:pt x="865517" y="37998"/>
                  </a:lnTo>
                  <a:lnTo>
                    <a:pt x="865517" y="22771"/>
                  </a:lnTo>
                  <a:lnTo>
                    <a:pt x="865517" y="6997"/>
                  </a:lnTo>
                  <a:lnTo>
                    <a:pt x="847966" y="6997"/>
                  </a:lnTo>
                  <a:lnTo>
                    <a:pt x="847966" y="22771"/>
                  </a:lnTo>
                  <a:lnTo>
                    <a:pt x="847966" y="37998"/>
                  </a:lnTo>
                  <a:lnTo>
                    <a:pt x="809688" y="37998"/>
                  </a:lnTo>
                  <a:lnTo>
                    <a:pt x="809688" y="22771"/>
                  </a:lnTo>
                  <a:lnTo>
                    <a:pt x="847966" y="22771"/>
                  </a:lnTo>
                  <a:lnTo>
                    <a:pt x="847966" y="6997"/>
                  </a:lnTo>
                  <a:lnTo>
                    <a:pt x="792797" y="6997"/>
                  </a:lnTo>
                  <a:lnTo>
                    <a:pt x="792797" y="53924"/>
                  </a:lnTo>
                  <a:lnTo>
                    <a:pt x="819556" y="53924"/>
                  </a:lnTo>
                  <a:lnTo>
                    <a:pt x="819556" y="65443"/>
                  </a:lnTo>
                  <a:lnTo>
                    <a:pt x="784567" y="65443"/>
                  </a:lnTo>
                  <a:lnTo>
                    <a:pt x="784567" y="81495"/>
                  </a:lnTo>
                  <a:lnTo>
                    <a:pt x="815301" y="81495"/>
                  </a:lnTo>
                  <a:lnTo>
                    <a:pt x="808278" y="90500"/>
                  </a:lnTo>
                  <a:lnTo>
                    <a:pt x="799973" y="98755"/>
                  </a:lnTo>
                  <a:lnTo>
                    <a:pt x="790917" y="105930"/>
                  </a:lnTo>
                  <a:lnTo>
                    <a:pt x="781685" y="111683"/>
                  </a:lnTo>
                  <a:lnTo>
                    <a:pt x="793216" y="126085"/>
                  </a:lnTo>
                  <a:lnTo>
                    <a:pt x="800049" y="120916"/>
                  </a:lnTo>
                  <a:lnTo>
                    <a:pt x="806843" y="114922"/>
                  </a:lnTo>
                  <a:lnTo>
                    <a:pt x="813409" y="108242"/>
                  </a:lnTo>
                  <a:lnTo>
                    <a:pt x="819556" y="100977"/>
                  </a:lnTo>
                  <a:lnTo>
                    <a:pt x="819556" y="130060"/>
                  </a:lnTo>
                  <a:lnTo>
                    <a:pt x="837526" y="130060"/>
                  </a:lnTo>
                  <a:lnTo>
                    <a:pt x="837526" y="100977"/>
                  </a:lnTo>
                  <a:lnTo>
                    <a:pt x="837526" y="99072"/>
                  </a:lnTo>
                  <a:lnTo>
                    <a:pt x="843788" y="106756"/>
                  </a:lnTo>
                  <a:lnTo>
                    <a:pt x="850506" y="113880"/>
                  </a:lnTo>
                  <a:lnTo>
                    <a:pt x="857453" y="120281"/>
                  </a:lnTo>
                  <a:lnTo>
                    <a:pt x="864425" y="125818"/>
                  </a:lnTo>
                  <a:lnTo>
                    <a:pt x="872375" y="115938"/>
                  </a:lnTo>
                  <a:lnTo>
                    <a:pt x="876630" y="110718"/>
                  </a:lnTo>
                  <a:close/>
                </a:path>
                <a:path w="1144904" h="130810">
                  <a:moveTo>
                    <a:pt x="1014247" y="30454"/>
                  </a:moveTo>
                  <a:lnTo>
                    <a:pt x="1004417" y="25539"/>
                  </a:lnTo>
                  <a:lnTo>
                    <a:pt x="994625" y="19265"/>
                  </a:lnTo>
                  <a:lnTo>
                    <a:pt x="993394" y="18249"/>
                  </a:lnTo>
                  <a:lnTo>
                    <a:pt x="985037" y="11417"/>
                  </a:lnTo>
                  <a:lnTo>
                    <a:pt x="982014" y="8255"/>
                  </a:lnTo>
                  <a:lnTo>
                    <a:pt x="982014" y="31140"/>
                  </a:lnTo>
                  <a:lnTo>
                    <a:pt x="956221" y="31140"/>
                  </a:lnTo>
                  <a:lnTo>
                    <a:pt x="958570" y="29083"/>
                  </a:lnTo>
                  <a:lnTo>
                    <a:pt x="960475" y="27432"/>
                  </a:lnTo>
                  <a:lnTo>
                    <a:pt x="964590" y="23190"/>
                  </a:lnTo>
                  <a:lnTo>
                    <a:pt x="968844" y="18249"/>
                  </a:lnTo>
                  <a:lnTo>
                    <a:pt x="973226" y="23190"/>
                  </a:lnTo>
                  <a:lnTo>
                    <a:pt x="977620" y="27432"/>
                  </a:lnTo>
                  <a:lnTo>
                    <a:pt x="982014" y="31140"/>
                  </a:lnTo>
                  <a:lnTo>
                    <a:pt x="982014" y="8255"/>
                  </a:lnTo>
                  <a:lnTo>
                    <a:pt x="975842" y="1778"/>
                  </a:lnTo>
                  <a:lnTo>
                    <a:pt x="961834" y="1778"/>
                  </a:lnTo>
                  <a:lnTo>
                    <a:pt x="954011" y="10642"/>
                  </a:lnTo>
                  <a:lnTo>
                    <a:pt x="945642" y="18110"/>
                  </a:lnTo>
                  <a:lnTo>
                    <a:pt x="936866" y="24244"/>
                  </a:lnTo>
                  <a:lnTo>
                    <a:pt x="927811" y="29083"/>
                  </a:lnTo>
                  <a:lnTo>
                    <a:pt x="929741" y="22225"/>
                  </a:lnTo>
                  <a:lnTo>
                    <a:pt x="931519" y="15367"/>
                  </a:lnTo>
                  <a:lnTo>
                    <a:pt x="933157" y="8636"/>
                  </a:lnTo>
                  <a:lnTo>
                    <a:pt x="923975" y="5905"/>
                  </a:lnTo>
                  <a:lnTo>
                    <a:pt x="887196" y="5905"/>
                  </a:lnTo>
                  <a:lnTo>
                    <a:pt x="887196" y="130060"/>
                  </a:lnTo>
                  <a:lnTo>
                    <a:pt x="904074" y="130060"/>
                  </a:lnTo>
                  <a:lnTo>
                    <a:pt x="904074" y="22225"/>
                  </a:lnTo>
                  <a:lnTo>
                    <a:pt x="912037" y="22225"/>
                  </a:lnTo>
                  <a:lnTo>
                    <a:pt x="910590" y="30238"/>
                  </a:lnTo>
                  <a:lnTo>
                    <a:pt x="908964" y="38582"/>
                  </a:lnTo>
                  <a:lnTo>
                    <a:pt x="907453" y="45681"/>
                  </a:lnTo>
                  <a:lnTo>
                    <a:pt x="905179" y="55854"/>
                  </a:lnTo>
                  <a:lnTo>
                    <a:pt x="912583" y="66535"/>
                  </a:lnTo>
                  <a:lnTo>
                    <a:pt x="914781" y="72453"/>
                  </a:lnTo>
                  <a:lnTo>
                    <a:pt x="914781" y="85217"/>
                  </a:lnTo>
                  <a:lnTo>
                    <a:pt x="914082" y="88912"/>
                  </a:lnTo>
                  <a:lnTo>
                    <a:pt x="911072" y="89319"/>
                  </a:lnTo>
                  <a:lnTo>
                    <a:pt x="909713" y="89585"/>
                  </a:lnTo>
                  <a:lnTo>
                    <a:pt x="906538" y="89585"/>
                  </a:lnTo>
                  <a:lnTo>
                    <a:pt x="904621" y="89192"/>
                  </a:lnTo>
                  <a:lnTo>
                    <a:pt x="907656" y="105498"/>
                  </a:lnTo>
                  <a:lnTo>
                    <a:pt x="908926" y="105498"/>
                  </a:lnTo>
                  <a:lnTo>
                    <a:pt x="911771" y="105791"/>
                  </a:lnTo>
                  <a:lnTo>
                    <a:pt x="918210" y="105498"/>
                  </a:lnTo>
                  <a:lnTo>
                    <a:pt x="921359" y="104698"/>
                  </a:lnTo>
                  <a:lnTo>
                    <a:pt x="926363" y="101523"/>
                  </a:lnTo>
                  <a:lnTo>
                    <a:pt x="929627" y="96012"/>
                  </a:lnTo>
                  <a:lnTo>
                    <a:pt x="931227" y="89585"/>
                  </a:lnTo>
                  <a:lnTo>
                    <a:pt x="931329" y="89192"/>
                  </a:lnTo>
                  <a:lnTo>
                    <a:pt x="931405" y="88912"/>
                  </a:lnTo>
                  <a:lnTo>
                    <a:pt x="931951" y="82283"/>
                  </a:lnTo>
                  <a:lnTo>
                    <a:pt x="932065" y="80949"/>
                  </a:lnTo>
                  <a:lnTo>
                    <a:pt x="931545" y="76974"/>
                  </a:lnTo>
                  <a:lnTo>
                    <a:pt x="931341" y="74739"/>
                  </a:lnTo>
                  <a:lnTo>
                    <a:pt x="929462" y="68199"/>
                  </a:lnTo>
                  <a:lnTo>
                    <a:pt x="926134" y="60921"/>
                  </a:lnTo>
                  <a:lnTo>
                    <a:pt x="921232" y="52552"/>
                  </a:lnTo>
                  <a:lnTo>
                    <a:pt x="924674" y="40474"/>
                  </a:lnTo>
                  <a:lnTo>
                    <a:pt x="926439" y="34023"/>
                  </a:lnTo>
                  <a:lnTo>
                    <a:pt x="932929" y="46228"/>
                  </a:lnTo>
                  <a:lnTo>
                    <a:pt x="933018" y="46393"/>
                  </a:lnTo>
                  <a:lnTo>
                    <a:pt x="937145" y="44450"/>
                  </a:lnTo>
                  <a:lnTo>
                    <a:pt x="941120" y="42252"/>
                  </a:lnTo>
                  <a:lnTo>
                    <a:pt x="944968" y="39649"/>
                  </a:lnTo>
                  <a:lnTo>
                    <a:pt x="944968" y="45681"/>
                  </a:lnTo>
                  <a:lnTo>
                    <a:pt x="960196" y="45681"/>
                  </a:lnTo>
                  <a:lnTo>
                    <a:pt x="960196" y="51727"/>
                  </a:lnTo>
                  <a:lnTo>
                    <a:pt x="960196" y="65443"/>
                  </a:lnTo>
                  <a:lnTo>
                    <a:pt x="960196" y="76974"/>
                  </a:lnTo>
                  <a:lnTo>
                    <a:pt x="948664" y="76974"/>
                  </a:lnTo>
                  <a:lnTo>
                    <a:pt x="948664" y="65443"/>
                  </a:lnTo>
                  <a:lnTo>
                    <a:pt x="960196" y="65443"/>
                  </a:lnTo>
                  <a:lnTo>
                    <a:pt x="960196" y="51727"/>
                  </a:lnTo>
                  <a:lnTo>
                    <a:pt x="932065" y="51727"/>
                  </a:lnTo>
                  <a:lnTo>
                    <a:pt x="932065" y="80949"/>
                  </a:lnTo>
                  <a:lnTo>
                    <a:pt x="932065" y="90411"/>
                  </a:lnTo>
                  <a:lnTo>
                    <a:pt x="958824" y="90411"/>
                  </a:lnTo>
                  <a:lnTo>
                    <a:pt x="955344" y="97764"/>
                  </a:lnTo>
                  <a:lnTo>
                    <a:pt x="949096" y="104419"/>
                  </a:lnTo>
                  <a:lnTo>
                    <a:pt x="939469" y="110451"/>
                  </a:lnTo>
                  <a:lnTo>
                    <a:pt x="925893" y="115938"/>
                  </a:lnTo>
                  <a:lnTo>
                    <a:pt x="929322" y="120459"/>
                  </a:lnTo>
                  <a:lnTo>
                    <a:pt x="936078" y="130060"/>
                  </a:lnTo>
                  <a:lnTo>
                    <a:pt x="936180" y="130213"/>
                  </a:lnTo>
                  <a:lnTo>
                    <a:pt x="948232" y="124548"/>
                  </a:lnTo>
                  <a:lnTo>
                    <a:pt x="957821" y="118529"/>
                  </a:lnTo>
                  <a:lnTo>
                    <a:pt x="965200" y="112166"/>
                  </a:lnTo>
                  <a:lnTo>
                    <a:pt x="970610" y="105498"/>
                  </a:lnTo>
                  <a:lnTo>
                    <a:pt x="977176" y="113804"/>
                  </a:lnTo>
                  <a:lnTo>
                    <a:pt x="984885" y="120624"/>
                  </a:lnTo>
                  <a:lnTo>
                    <a:pt x="993609" y="126022"/>
                  </a:lnTo>
                  <a:lnTo>
                    <a:pt x="1003274" y="130060"/>
                  </a:lnTo>
                  <a:lnTo>
                    <a:pt x="1013841" y="115252"/>
                  </a:lnTo>
                  <a:lnTo>
                    <a:pt x="1003414" y="111912"/>
                  </a:lnTo>
                  <a:lnTo>
                    <a:pt x="994168" y="106743"/>
                  </a:lnTo>
                  <a:lnTo>
                    <a:pt x="992809" y="105498"/>
                  </a:lnTo>
                  <a:lnTo>
                    <a:pt x="986383" y="99618"/>
                  </a:lnTo>
                  <a:lnTo>
                    <a:pt x="980363" y="90411"/>
                  </a:lnTo>
                  <a:lnTo>
                    <a:pt x="1006983" y="90411"/>
                  </a:lnTo>
                  <a:lnTo>
                    <a:pt x="1006983" y="76974"/>
                  </a:lnTo>
                  <a:lnTo>
                    <a:pt x="1006983" y="65443"/>
                  </a:lnTo>
                  <a:lnTo>
                    <a:pt x="1006983" y="51727"/>
                  </a:lnTo>
                  <a:lnTo>
                    <a:pt x="989685" y="51727"/>
                  </a:lnTo>
                  <a:lnTo>
                    <a:pt x="989685" y="65443"/>
                  </a:lnTo>
                  <a:lnTo>
                    <a:pt x="989685" y="76974"/>
                  </a:lnTo>
                  <a:lnTo>
                    <a:pt x="977341" y="76974"/>
                  </a:lnTo>
                  <a:lnTo>
                    <a:pt x="977341" y="65443"/>
                  </a:lnTo>
                  <a:lnTo>
                    <a:pt x="989685" y="65443"/>
                  </a:lnTo>
                  <a:lnTo>
                    <a:pt x="989685" y="51727"/>
                  </a:lnTo>
                  <a:lnTo>
                    <a:pt x="977353" y="51727"/>
                  </a:lnTo>
                  <a:lnTo>
                    <a:pt x="977353" y="45681"/>
                  </a:lnTo>
                  <a:lnTo>
                    <a:pt x="994625" y="45681"/>
                  </a:lnTo>
                  <a:lnTo>
                    <a:pt x="994625" y="40474"/>
                  </a:lnTo>
                  <a:lnTo>
                    <a:pt x="998194" y="42672"/>
                  </a:lnTo>
                  <a:lnTo>
                    <a:pt x="1001776" y="44742"/>
                  </a:lnTo>
                  <a:lnTo>
                    <a:pt x="1005192" y="46647"/>
                  </a:lnTo>
                  <a:lnTo>
                    <a:pt x="1008634" y="40474"/>
                  </a:lnTo>
                  <a:lnTo>
                    <a:pt x="1009103" y="39649"/>
                  </a:lnTo>
                  <a:lnTo>
                    <a:pt x="1012240" y="34023"/>
                  </a:lnTo>
                  <a:lnTo>
                    <a:pt x="1013853" y="31140"/>
                  </a:lnTo>
                  <a:lnTo>
                    <a:pt x="1014247" y="30454"/>
                  </a:lnTo>
                  <a:close/>
                </a:path>
                <a:path w="1144904" h="130810">
                  <a:moveTo>
                    <a:pt x="1144320" y="66001"/>
                  </a:moveTo>
                  <a:lnTo>
                    <a:pt x="1141361" y="46456"/>
                  </a:lnTo>
                  <a:lnTo>
                    <a:pt x="1133348" y="32664"/>
                  </a:lnTo>
                  <a:lnTo>
                    <a:pt x="1131773" y="29946"/>
                  </a:lnTo>
                  <a:lnTo>
                    <a:pt x="1114501" y="18529"/>
                  </a:lnTo>
                  <a:lnTo>
                    <a:pt x="1088478" y="14274"/>
                  </a:lnTo>
                  <a:lnTo>
                    <a:pt x="1075448" y="16992"/>
                  </a:lnTo>
                  <a:lnTo>
                    <a:pt x="1075448" y="34036"/>
                  </a:lnTo>
                  <a:lnTo>
                    <a:pt x="1072718" y="61595"/>
                  </a:lnTo>
                  <a:lnTo>
                    <a:pt x="1067447" y="81419"/>
                  </a:lnTo>
                  <a:lnTo>
                    <a:pt x="1060894" y="93395"/>
                  </a:lnTo>
                  <a:lnTo>
                    <a:pt x="1054315" y="97421"/>
                  </a:lnTo>
                  <a:lnTo>
                    <a:pt x="1048689" y="97421"/>
                  </a:lnTo>
                  <a:lnTo>
                    <a:pt x="1044295" y="88646"/>
                  </a:lnTo>
                  <a:lnTo>
                    <a:pt x="1044295" y="76022"/>
                  </a:lnTo>
                  <a:lnTo>
                    <a:pt x="1046365" y="62103"/>
                  </a:lnTo>
                  <a:lnTo>
                    <a:pt x="1052410" y="49822"/>
                  </a:lnTo>
                  <a:lnTo>
                    <a:pt x="1062189" y="40144"/>
                  </a:lnTo>
                  <a:lnTo>
                    <a:pt x="1075448" y="34036"/>
                  </a:lnTo>
                  <a:lnTo>
                    <a:pt x="1075448" y="16992"/>
                  </a:lnTo>
                  <a:lnTo>
                    <a:pt x="1030770" y="53340"/>
                  </a:lnTo>
                  <a:lnTo>
                    <a:pt x="1026185" y="76568"/>
                  </a:lnTo>
                  <a:lnTo>
                    <a:pt x="1028103" y="91744"/>
                  </a:lnTo>
                  <a:lnTo>
                    <a:pt x="1028141" y="92049"/>
                  </a:lnTo>
                  <a:lnTo>
                    <a:pt x="1033716" y="105397"/>
                  </a:lnTo>
                  <a:lnTo>
                    <a:pt x="1042454" y="114744"/>
                  </a:lnTo>
                  <a:lnTo>
                    <a:pt x="1053909" y="118275"/>
                  </a:lnTo>
                  <a:lnTo>
                    <a:pt x="1069543" y="112064"/>
                  </a:lnTo>
                  <a:lnTo>
                    <a:pt x="1090383" y="67564"/>
                  </a:lnTo>
                  <a:lnTo>
                    <a:pt x="1094270" y="33464"/>
                  </a:lnTo>
                  <a:lnTo>
                    <a:pt x="1094371" y="32664"/>
                  </a:lnTo>
                  <a:lnTo>
                    <a:pt x="1108075" y="36118"/>
                  </a:lnTo>
                  <a:lnTo>
                    <a:pt x="1117511" y="43256"/>
                  </a:lnTo>
                  <a:lnTo>
                    <a:pt x="1122845" y="53340"/>
                  </a:lnTo>
                  <a:lnTo>
                    <a:pt x="1122946" y="53530"/>
                  </a:lnTo>
                  <a:lnTo>
                    <a:pt x="1124635" y="66001"/>
                  </a:lnTo>
                  <a:lnTo>
                    <a:pt x="1124699" y="66421"/>
                  </a:lnTo>
                  <a:lnTo>
                    <a:pt x="1122870" y="80010"/>
                  </a:lnTo>
                  <a:lnTo>
                    <a:pt x="1116380" y="91744"/>
                  </a:lnTo>
                  <a:lnTo>
                    <a:pt x="1103680" y="100926"/>
                  </a:lnTo>
                  <a:lnTo>
                    <a:pt x="1083259" y="106895"/>
                  </a:lnTo>
                  <a:lnTo>
                    <a:pt x="1092314" y="124993"/>
                  </a:lnTo>
                  <a:lnTo>
                    <a:pt x="1117460" y="115646"/>
                  </a:lnTo>
                  <a:lnTo>
                    <a:pt x="1133449" y="101930"/>
                  </a:lnTo>
                  <a:lnTo>
                    <a:pt x="1141869" y="85001"/>
                  </a:lnTo>
                  <a:lnTo>
                    <a:pt x="1144257" y="66421"/>
                  </a:lnTo>
                  <a:lnTo>
                    <a:pt x="1144320" y="66001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>
              <a:extLst>
                <a:ext uri="{FF2B5EF4-FFF2-40B4-BE49-F238E27FC236}">
                  <a16:creationId xmlns:a16="http://schemas.microsoft.com/office/drawing/2014/main" id="{8325E03C-023A-F75D-38D4-008EF465A36A}"/>
                </a:ext>
              </a:extLst>
            </p:cNvPr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4907427" y="4198918"/>
              <a:ext cx="1737313" cy="132949"/>
            </a:xfrm>
            <a:prstGeom prst="rect">
              <a:avLst/>
            </a:prstGeom>
          </p:spPr>
        </p:pic>
        <p:pic>
          <p:nvPicPr>
            <p:cNvPr id="65" name="object 65">
              <a:extLst>
                <a:ext uri="{FF2B5EF4-FFF2-40B4-BE49-F238E27FC236}">
                  <a16:creationId xmlns:a16="http://schemas.microsoft.com/office/drawing/2014/main" id="{26514DCA-CBFF-AEB8-A053-DA7001A83B6C}"/>
                </a:ext>
              </a:extLst>
            </p:cNvPr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5387823" y="4801826"/>
              <a:ext cx="1482590" cy="1244056"/>
            </a:xfrm>
            <a:prstGeom prst="rect">
              <a:avLst/>
            </a:prstGeom>
          </p:spPr>
        </p:pic>
        <p:pic>
          <p:nvPicPr>
            <p:cNvPr id="66" name="object 66">
              <a:extLst>
                <a:ext uri="{FF2B5EF4-FFF2-40B4-BE49-F238E27FC236}">
                  <a16:creationId xmlns:a16="http://schemas.microsoft.com/office/drawing/2014/main" id="{C56D0579-0541-214C-AAD3-CCA333E05F63}"/>
                </a:ext>
              </a:extLst>
            </p:cNvPr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758101" y="5263985"/>
              <a:ext cx="1159347" cy="128320"/>
            </a:xfrm>
            <a:prstGeom prst="rect">
              <a:avLst/>
            </a:prstGeom>
          </p:spPr>
        </p:pic>
        <p:pic>
          <p:nvPicPr>
            <p:cNvPr id="67" name="object 67">
              <a:extLst>
                <a:ext uri="{FF2B5EF4-FFF2-40B4-BE49-F238E27FC236}">
                  <a16:creationId xmlns:a16="http://schemas.microsoft.com/office/drawing/2014/main" id="{8F866F18-A018-DA82-4252-A4057E21FEE0}"/>
                </a:ext>
              </a:extLst>
            </p:cNvPr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758088" y="5452846"/>
              <a:ext cx="1145932" cy="530377"/>
            </a:xfrm>
            <a:prstGeom prst="rect">
              <a:avLst/>
            </a:prstGeom>
          </p:spPr>
        </p:pic>
        <p:pic>
          <p:nvPicPr>
            <p:cNvPr id="68" name="object 68">
              <a:extLst>
                <a:ext uri="{FF2B5EF4-FFF2-40B4-BE49-F238E27FC236}">
                  <a16:creationId xmlns:a16="http://schemas.microsoft.com/office/drawing/2014/main" id="{28CBAB82-2BFE-AC8D-688A-DEA3C2BE4A5C}"/>
                </a:ext>
              </a:extLst>
            </p:cNvPr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480520" y="4555121"/>
              <a:ext cx="3890670" cy="1629625"/>
            </a:xfrm>
            <a:prstGeom prst="rect">
              <a:avLst/>
            </a:prstGeom>
          </p:spPr>
        </p:pic>
        <p:sp>
          <p:nvSpPr>
            <p:cNvPr id="69" name="object 69">
              <a:extLst>
                <a:ext uri="{FF2B5EF4-FFF2-40B4-BE49-F238E27FC236}">
                  <a16:creationId xmlns:a16="http://schemas.microsoft.com/office/drawing/2014/main" id="{D2A9292E-ADBC-B557-921F-E818A35A2DB2}"/>
                </a:ext>
              </a:extLst>
            </p:cNvPr>
            <p:cNvSpPr/>
            <p:nvPr/>
          </p:nvSpPr>
          <p:spPr>
            <a:xfrm>
              <a:off x="5228765" y="559079"/>
              <a:ext cx="1629410" cy="532765"/>
            </a:xfrm>
            <a:custGeom>
              <a:avLst/>
              <a:gdLst/>
              <a:ahLst/>
              <a:cxnLst/>
              <a:rect l="l" t="t" r="r" b="b"/>
              <a:pathLst>
                <a:path w="1629409" h="532765">
                  <a:moveTo>
                    <a:pt x="1629333" y="0"/>
                  </a:moveTo>
                  <a:lnTo>
                    <a:pt x="1629333" y="532587"/>
                  </a:lnTo>
                  <a:lnTo>
                    <a:pt x="143598" y="532587"/>
                  </a:lnTo>
                  <a:lnTo>
                    <a:pt x="143598" y="419163"/>
                  </a:lnTo>
                  <a:lnTo>
                    <a:pt x="0" y="456666"/>
                  </a:lnTo>
                  <a:lnTo>
                    <a:pt x="143598" y="326377"/>
                  </a:lnTo>
                  <a:lnTo>
                    <a:pt x="143598" y="0"/>
                  </a:lnTo>
                </a:path>
              </a:pathLst>
            </a:custGeom>
            <a:ln w="6350">
              <a:solidFill>
                <a:srgbClr val="00A65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>
              <a:extLst>
                <a:ext uri="{FF2B5EF4-FFF2-40B4-BE49-F238E27FC236}">
                  <a16:creationId xmlns:a16="http://schemas.microsoft.com/office/drawing/2014/main" id="{C6D7A463-DA69-1265-CDDC-29C2FDFA02EE}"/>
                </a:ext>
              </a:extLst>
            </p:cNvPr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532236" y="4464865"/>
              <a:ext cx="824052" cy="674992"/>
            </a:xfrm>
            <a:prstGeom prst="rect">
              <a:avLst/>
            </a:prstGeom>
          </p:spPr>
        </p:pic>
        <p:pic>
          <p:nvPicPr>
            <p:cNvPr id="71" name="object 71">
              <a:extLst>
                <a:ext uri="{FF2B5EF4-FFF2-40B4-BE49-F238E27FC236}">
                  <a16:creationId xmlns:a16="http://schemas.microsoft.com/office/drawing/2014/main" id="{9CBC4229-33DA-F5D9-2731-26AF73320E3C}"/>
                </a:ext>
              </a:extLst>
            </p:cNvPr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4364510" y="9348860"/>
              <a:ext cx="957857" cy="733289"/>
            </a:xfrm>
            <a:prstGeom prst="rect">
              <a:avLst/>
            </a:prstGeom>
          </p:spPr>
        </p:pic>
        <p:pic>
          <p:nvPicPr>
            <p:cNvPr id="72" name="object 72">
              <a:extLst>
                <a:ext uri="{FF2B5EF4-FFF2-40B4-BE49-F238E27FC236}">
                  <a16:creationId xmlns:a16="http://schemas.microsoft.com/office/drawing/2014/main" id="{596C8BC2-9C70-03AE-D077-87E0C13766FB}"/>
                </a:ext>
              </a:extLst>
            </p:cNvPr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4783308" y="1009389"/>
              <a:ext cx="90128" cy="252437"/>
            </a:xfrm>
            <a:prstGeom prst="rect">
              <a:avLst/>
            </a:prstGeom>
          </p:spPr>
        </p:pic>
        <p:sp>
          <p:nvSpPr>
            <p:cNvPr id="73" name="object 73">
              <a:extLst>
                <a:ext uri="{FF2B5EF4-FFF2-40B4-BE49-F238E27FC236}">
                  <a16:creationId xmlns:a16="http://schemas.microsoft.com/office/drawing/2014/main" id="{B029B32A-FB21-BAAA-A697-B543A3847B1B}"/>
                </a:ext>
              </a:extLst>
            </p:cNvPr>
            <p:cNvSpPr/>
            <p:nvPr/>
          </p:nvSpPr>
          <p:spPr>
            <a:xfrm>
              <a:off x="4775285" y="1028912"/>
              <a:ext cx="300990" cy="293370"/>
            </a:xfrm>
            <a:custGeom>
              <a:avLst/>
              <a:gdLst/>
              <a:ahLst/>
              <a:cxnLst/>
              <a:rect l="l" t="t" r="r" b="b"/>
              <a:pathLst>
                <a:path w="300989" h="293369">
                  <a:moveTo>
                    <a:pt x="186195" y="0"/>
                  </a:moveTo>
                  <a:lnTo>
                    <a:pt x="174129" y="164"/>
                  </a:lnTo>
                  <a:lnTo>
                    <a:pt x="162357" y="2027"/>
                  </a:lnTo>
                  <a:lnTo>
                    <a:pt x="151148" y="6227"/>
                  </a:lnTo>
                  <a:lnTo>
                    <a:pt x="150958" y="6138"/>
                  </a:lnTo>
                  <a:lnTo>
                    <a:pt x="151021" y="5516"/>
                  </a:lnTo>
                  <a:lnTo>
                    <a:pt x="150259" y="5846"/>
                  </a:lnTo>
                  <a:lnTo>
                    <a:pt x="149484" y="5516"/>
                  </a:lnTo>
                  <a:lnTo>
                    <a:pt x="149561" y="6138"/>
                  </a:lnTo>
                  <a:lnTo>
                    <a:pt x="149357" y="6227"/>
                  </a:lnTo>
                  <a:lnTo>
                    <a:pt x="138150" y="2027"/>
                  </a:lnTo>
                  <a:lnTo>
                    <a:pt x="126383" y="164"/>
                  </a:lnTo>
                  <a:lnTo>
                    <a:pt x="86213" y="9427"/>
                  </a:lnTo>
                  <a:lnTo>
                    <a:pt x="57217" y="54626"/>
                  </a:lnTo>
                  <a:lnTo>
                    <a:pt x="47135" y="69841"/>
                  </a:lnTo>
                  <a:lnTo>
                    <a:pt x="36358" y="87644"/>
                  </a:lnTo>
                  <a:lnTo>
                    <a:pt x="12959" y="122912"/>
                  </a:lnTo>
                  <a:lnTo>
                    <a:pt x="1453" y="140872"/>
                  </a:lnTo>
                  <a:lnTo>
                    <a:pt x="0" y="152922"/>
                  </a:lnTo>
                  <a:lnTo>
                    <a:pt x="8464" y="157965"/>
                  </a:lnTo>
                  <a:lnTo>
                    <a:pt x="21681" y="158091"/>
                  </a:lnTo>
                  <a:lnTo>
                    <a:pt x="34486" y="155389"/>
                  </a:lnTo>
                  <a:lnTo>
                    <a:pt x="44041" y="152081"/>
                  </a:lnTo>
                  <a:lnTo>
                    <a:pt x="53341" y="148270"/>
                  </a:lnTo>
                  <a:lnTo>
                    <a:pt x="62366" y="143984"/>
                  </a:lnTo>
                  <a:lnTo>
                    <a:pt x="71100" y="139247"/>
                  </a:lnTo>
                  <a:lnTo>
                    <a:pt x="72736" y="172102"/>
                  </a:lnTo>
                  <a:lnTo>
                    <a:pt x="77985" y="221254"/>
                  </a:lnTo>
                  <a:lnTo>
                    <a:pt x="84789" y="267792"/>
                  </a:lnTo>
                  <a:lnTo>
                    <a:pt x="91090" y="292803"/>
                  </a:lnTo>
                  <a:lnTo>
                    <a:pt x="134892" y="292803"/>
                  </a:lnTo>
                  <a:lnTo>
                    <a:pt x="136035" y="289996"/>
                  </a:lnTo>
                  <a:lnTo>
                    <a:pt x="136403" y="213948"/>
                  </a:lnTo>
                  <a:lnTo>
                    <a:pt x="142652" y="207890"/>
                  </a:lnTo>
                  <a:lnTo>
                    <a:pt x="157866" y="207890"/>
                  </a:lnTo>
                  <a:lnTo>
                    <a:pt x="164115" y="213948"/>
                  </a:lnTo>
                  <a:lnTo>
                    <a:pt x="164483" y="290009"/>
                  </a:lnTo>
                  <a:lnTo>
                    <a:pt x="165626" y="292803"/>
                  </a:lnTo>
                  <a:lnTo>
                    <a:pt x="209416" y="292803"/>
                  </a:lnTo>
                  <a:lnTo>
                    <a:pt x="215723" y="267792"/>
                  </a:lnTo>
                  <a:lnTo>
                    <a:pt x="222530" y="221254"/>
                  </a:lnTo>
                  <a:lnTo>
                    <a:pt x="227777" y="172102"/>
                  </a:lnTo>
                  <a:lnTo>
                    <a:pt x="229406" y="139247"/>
                  </a:lnTo>
                  <a:lnTo>
                    <a:pt x="238147" y="143984"/>
                  </a:lnTo>
                  <a:lnTo>
                    <a:pt x="247176" y="148270"/>
                  </a:lnTo>
                  <a:lnTo>
                    <a:pt x="256477" y="152081"/>
                  </a:lnTo>
                  <a:lnTo>
                    <a:pt x="266032" y="155389"/>
                  </a:lnTo>
                  <a:lnTo>
                    <a:pt x="278838" y="158091"/>
                  </a:lnTo>
                  <a:lnTo>
                    <a:pt x="292055" y="157965"/>
                  </a:lnTo>
                  <a:lnTo>
                    <a:pt x="300519" y="152922"/>
                  </a:lnTo>
                  <a:lnTo>
                    <a:pt x="299065" y="140872"/>
                  </a:lnTo>
                  <a:lnTo>
                    <a:pt x="287559" y="122912"/>
                  </a:lnTo>
                  <a:lnTo>
                    <a:pt x="264161" y="87644"/>
                  </a:lnTo>
                  <a:lnTo>
                    <a:pt x="253383" y="69841"/>
                  </a:lnTo>
                  <a:lnTo>
                    <a:pt x="243302" y="54626"/>
                  </a:lnTo>
                  <a:lnTo>
                    <a:pt x="224201" y="24114"/>
                  </a:lnTo>
                  <a:lnTo>
                    <a:pt x="214305" y="9427"/>
                  </a:lnTo>
                  <a:lnTo>
                    <a:pt x="206546" y="1719"/>
                  </a:lnTo>
                  <a:lnTo>
                    <a:pt x="198291" y="893"/>
                  </a:lnTo>
                  <a:lnTo>
                    <a:pt x="1861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>
              <a:extLst>
                <a:ext uri="{FF2B5EF4-FFF2-40B4-BE49-F238E27FC236}">
                  <a16:creationId xmlns:a16="http://schemas.microsoft.com/office/drawing/2014/main" id="{73DC952E-E984-1658-96F1-8B0ED08BE297}"/>
                </a:ext>
              </a:extLst>
            </p:cNvPr>
            <p:cNvSpPr/>
            <p:nvPr/>
          </p:nvSpPr>
          <p:spPr>
            <a:xfrm>
              <a:off x="4775285" y="1028912"/>
              <a:ext cx="300990" cy="293370"/>
            </a:xfrm>
            <a:custGeom>
              <a:avLst/>
              <a:gdLst/>
              <a:ahLst/>
              <a:cxnLst/>
              <a:rect l="l" t="t" r="r" b="b"/>
              <a:pathLst>
                <a:path w="300989" h="293369">
                  <a:moveTo>
                    <a:pt x="299065" y="140872"/>
                  </a:moveTo>
                  <a:lnTo>
                    <a:pt x="287559" y="122912"/>
                  </a:lnTo>
                  <a:lnTo>
                    <a:pt x="275738" y="105252"/>
                  </a:lnTo>
                  <a:lnTo>
                    <a:pt x="264161" y="87644"/>
                  </a:lnTo>
                  <a:lnTo>
                    <a:pt x="253383" y="69841"/>
                  </a:lnTo>
                  <a:lnTo>
                    <a:pt x="243302" y="54626"/>
                  </a:lnTo>
                  <a:lnTo>
                    <a:pt x="233720" y="39282"/>
                  </a:lnTo>
                  <a:lnTo>
                    <a:pt x="208920" y="3903"/>
                  </a:lnTo>
                  <a:lnTo>
                    <a:pt x="186195" y="0"/>
                  </a:lnTo>
                  <a:lnTo>
                    <a:pt x="174129" y="164"/>
                  </a:lnTo>
                  <a:lnTo>
                    <a:pt x="162357" y="2027"/>
                  </a:lnTo>
                  <a:lnTo>
                    <a:pt x="151148" y="6227"/>
                  </a:lnTo>
                  <a:lnTo>
                    <a:pt x="150958" y="6138"/>
                  </a:lnTo>
                  <a:lnTo>
                    <a:pt x="151021" y="5516"/>
                  </a:lnTo>
                  <a:lnTo>
                    <a:pt x="150259" y="5846"/>
                  </a:lnTo>
                  <a:lnTo>
                    <a:pt x="149484" y="5516"/>
                  </a:lnTo>
                  <a:lnTo>
                    <a:pt x="149561" y="6138"/>
                  </a:lnTo>
                  <a:lnTo>
                    <a:pt x="149357" y="6227"/>
                  </a:lnTo>
                  <a:lnTo>
                    <a:pt x="138150" y="2027"/>
                  </a:lnTo>
                  <a:lnTo>
                    <a:pt x="126383" y="164"/>
                  </a:lnTo>
                  <a:lnTo>
                    <a:pt x="86213" y="9427"/>
                  </a:lnTo>
                  <a:lnTo>
                    <a:pt x="57217" y="54626"/>
                  </a:lnTo>
                  <a:lnTo>
                    <a:pt x="47135" y="69841"/>
                  </a:lnTo>
                  <a:lnTo>
                    <a:pt x="36358" y="87644"/>
                  </a:lnTo>
                  <a:lnTo>
                    <a:pt x="24780" y="105252"/>
                  </a:lnTo>
                  <a:lnTo>
                    <a:pt x="12959" y="122912"/>
                  </a:lnTo>
                  <a:lnTo>
                    <a:pt x="1453" y="140872"/>
                  </a:lnTo>
                  <a:lnTo>
                    <a:pt x="0" y="152922"/>
                  </a:lnTo>
                  <a:lnTo>
                    <a:pt x="8464" y="157965"/>
                  </a:lnTo>
                  <a:lnTo>
                    <a:pt x="21681" y="158091"/>
                  </a:lnTo>
                  <a:lnTo>
                    <a:pt x="34486" y="155389"/>
                  </a:lnTo>
                  <a:lnTo>
                    <a:pt x="44041" y="152081"/>
                  </a:lnTo>
                  <a:lnTo>
                    <a:pt x="53341" y="148270"/>
                  </a:lnTo>
                  <a:lnTo>
                    <a:pt x="62366" y="143984"/>
                  </a:lnTo>
                  <a:lnTo>
                    <a:pt x="71100" y="139247"/>
                  </a:lnTo>
                  <a:lnTo>
                    <a:pt x="72736" y="172102"/>
                  </a:lnTo>
                  <a:lnTo>
                    <a:pt x="77985" y="221254"/>
                  </a:lnTo>
                  <a:lnTo>
                    <a:pt x="84789" y="267792"/>
                  </a:lnTo>
                  <a:lnTo>
                    <a:pt x="91090" y="292803"/>
                  </a:lnTo>
                  <a:lnTo>
                    <a:pt x="134892" y="292803"/>
                  </a:lnTo>
                  <a:lnTo>
                    <a:pt x="136035" y="289996"/>
                  </a:lnTo>
                  <a:lnTo>
                    <a:pt x="136365" y="221378"/>
                  </a:lnTo>
                  <a:lnTo>
                    <a:pt x="136403" y="213948"/>
                  </a:lnTo>
                  <a:lnTo>
                    <a:pt x="142652" y="207890"/>
                  </a:lnTo>
                  <a:lnTo>
                    <a:pt x="150259" y="207890"/>
                  </a:lnTo>
                  <a:lnTo>
                    <a:pt x="157866" y="207890"/>
                  </a:lnTo>
                  <a:lnTo>
                    <a:pt x="164115" y="213948"/>
                  </a:lnTo>
                  <a:lnTo>
                    <a:pt x="164140" y="221378"/>
                  </a:lnTo>
                  <a:lnTo>
                    <a:pt x="164483" y="290009"/>
                  </a:lnTo>
                  <a:lnTo>
                    <a:pt x="165626" y="292803"/>
                  </a:lnTo>
                  <a:lnTo>
                    <a:pt x="209416" y="292803"/>
                  </a:lnTo>
                  <a:lnTo>
                    <a:pt x="215723" y="267792"/>
                  </a:lnTo>
                  <a:lnTo>
                    <a:pt x="222530" y="221254"/>
                  </a:lnTo>
                  <a:lnTo>
                    <a:pt x="227777" y="172102"/>
                  </a:lnTo>
                  <a:lnTo>
                    <a:pt x="229406" y="139247"/>
                  </a:lnTo>
                  <a:lnTo>
                    <a:pt x="238147" y="143984"/>
                  </a:lnTo>
                  <a:lnTo>
                    <a:pt x="247176" y="148270"/>
                  </a:lnTo>
                  <a:lnTo>
                    <a:pt x="256477" y="152081"/>
                  </a:lnTo>
                  <a:lnTo>
                    <a:pt x="266032" y="155389"/>
                  </a:lnTo>
                  <a:lnTo>
                    <a:pt x="278838" y="158091"/>
                  </a:lnTo>
                  <a:lnTo>
                    <a:pt x="292055" y="157965"/>
                  </a:lnTo>
                  <a:lnTo>
                    <a:pt x="300519" y="152922"/>
                  </a:lnTo>
                  <a:lnTo>
                    <a:pt x="299065" y="140872"/>
                  </a:lnTo>
                  <a:close/>
                </a:path>
              </a:pathLst>
            </a:custGeom>
            <a:ln w="18643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>
              <a:extLst>
                <a:ext uri="{FF2B5EF4-FFF2-40B4-BE49-F238E27FC236}">
                  <a16:creationId xmlns:a16="http://schemas.microsoft.com/office/drawing/2014/main" id="{DE64EFAE-E7AD-E505-C231-E223D870B7D1}"/>
                </a:ext>
              </a:extLst>
            </p:cNvPr>
            <p:cNvSpPr/>
            <p:nvPr/>
          </p:nvSpPr>
          <p:spPr>
            <a:xfrm>
              <a:off x="4846396" y="1122080"/>
              <a:ext cx="635" cy="46355"/>
            </a:xfrm>
            <a:custGeom>
              <a:avLst/>
              <a:gdLst/>
              <a:ahLst/>
              <a:cxnLst/>
              <a:rect l="l" t="t" r="r" b="b"/>
              <a:pathLst>
                <a:path w="635" h="46355">
                  <a:moveTo>
                    <a:pt x="406" y="0"/>
                  </a:moveTo>
                  <a:lnTo>
                    <a:pt x="0" y="46088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>
              <a:extLst>
                <a:ext uri="{FF2B5EF4-FFF2-40B4-BE49-F238E27FC236}">
                  <a16:creationId xmlns:a16="http://schemas.microsoft.com/office/drawing/2014/main" id="{9726E41A-69C7-161F-AD45-E16E9CB94068}"/>
                </a:ext>
              </a:extLst>
            </p:cNvPr>
            <p:cNvSpPr/>
            <p:nvPr/>
          </p:nvSpPr>
          <p:spPr>
            <a:xfrm>
              <a:off x="4846396" y="1122080"/>
              <a:ext cx="635" cy="46355"/>
            </a:xfrm>
            <a:custGeom>
              <a:avLst/>
              <a:gdLst/>
              <a:ahLst/>
              <a:cxnLst/>
              <a:rect l="l" t="t" r="r" b="b"/>
              <a:pathLst>
                <a:path w="635" h="46355">
                  <a:moveTo>
                    <a:pt x="406" y="0"/>
                  </a:moveTo>
                  <a:lnTo>
                    <a:pt x="0" y="46088"/>
                  </a:lnTo>
                </a:path>
              </a:pathLst>
            </a:custGeom>
            <a:ln w="18643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>
              <a:extLst>
                <a:ext uri="{FF2B5EF4-FFF2-40B4-BE49-F238E27FC236}">
                  <a16:creationId xmlns:a16="http://schemas.microsoft.com/office/drawing/2014/main" id="{F788EA37-D98F-9342-05C8-DA81FDB2F3C5}"/>
                </a:ext>
              </a:extLst>
            </p:cNvPr>
            <p:cNvSpPr/>
            <p:nvPr/>
          </p:nvSpPr>
          <p:spPr>
            <a:xfrm>
              <a:off x="5005158" y="1122080"/>
              <a:ext cx="635" cy="46355"/>
            </a:xfrm>
            <a:custGeom>
              <a:avLst/>
              <a:gdLst/>
              <a:ahLst/>
              <a:cxnLst/>
              <a:rect l="l" t="t" r="r" b="b"/>
              <a:pathLst>
                <a:path w="635" h="46355">
                  <a:moveTo>
                    <a:pt x="0" y="0"/>
                  </a:moveTo>
                  <a:lnTo>
                    <a:pt x="419" y="46088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>
              <a:extLst>
                <a:ext uri="{FF2B5EF4-FFF2-40B4-BE49-F238E27FC236}">
                  <a16:creationId xmlns:a16="http://schemas.microsoft.com/office/drawing/2014/main" id="{E1578D90-8E11-DCF7-CEE9-61085612D1EC}"/>
                </a:ext>
              </a:extLst>
            </p:cNvPr>
            <p:cNvSpPr/>
            <p:nvPr/>
          </p:nvSpPr>
          <p:spPr>
            <a:xfrm>
              <a:off x="5005158" y="1122080"/>
              <a:ext cx="635" cy="46355"/>
            </a:xfrm>
            <a:custGeom>
              <a:avLst/>
              <a:gdLst/>
              <a:ahLst/>
              <a:cxnLst/>
              <a:rect l="l" t="t" r="r" b="b"/>
              <a:pathLst>
                <a:path w="635" h="46355">
                  <a:moveTo>
                    <a:pt x="0" y="0"/>
                  </a:moveTo>
                  <a:lnTo>
                    <a:pt x="419" y="46088"/>
                  </a:lnTo>
                </a:path>
              </a:pathLst>
            </a:custGeom>
            <a:ln w="18643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>
              <a:extLst>
                <a:ext uri="{FF2B5EF4-FFF2-40B4-BE49-F238E27FC236}">
                  <a16:creationId xmlns:a16="http://schemas.microsoft.com/office/drawing/2014/main" id="{84509F6C-87CA-6657-207F-6F9F44DACCE1}"/>
                </a:ext>
              </a:extLst>
            </p:cNvPr>
            <p:cNvSpPr/>
            <p:nvPr/>
          </p:nvSpPr>
          <p:spPr>
            <a:xfrm>
              <a:off x="4590018" y="574516"/>
              <a:ext cx="671830" cy="506095"/>
            </a:xfrm>
            <a:custGeom>
              <a:avLst/>
              <a:gdLst/>
              <a:ahLst/>
              <a:cxnLst/>
              <a:rect l="l" t="t" r="r" b="b"/>
              <a:pathLst>
                <a:path w="671829" h="506094">
                  <a:moveTo>
                    <a:pt x="333063" y="0"/>
                  </a:moveTo>
                  <a:lnTo>
                    <a:pt x="257329" y="9011"/>
                  </a:lnTo>
                  <a:lnTo>
                    <a:pt x="209097" y="24968"/>
                  </a:lnTo>
                  <a:lnTo>
                    <a:pt x="165431" y="47953"/>
                  </a:lnTo>
                  <a:lnTo>
                    <a:pt x="127225" y="77177"/>
                  </a:lnTo>
                  <a:lnTo>
                    <a:pt x="95373" y="111855"/>
                  </a:lnTo>
                  <a:lnTo>
                    <a:pt x="70770" y="151199"/>
                  </a:lnTo>
                  <a:lnTo>
                    <a:pt x="54310" y="194421"/>
                  </a:lnTo>
                  <a:lnTo>
                    <a:pt x="46888" y="240734"/>
                  </a:lnTo>
                  <a:lnTo>
                    <a:pt x="32073" y="239980"/>
                  </a:lnTo>
                  <a:lnTo>
                    <a:pt x="17048" y="248467"/>
                  </a:lnTo>
                  <a:lnTo>
                    <a:pt x="5220" y="263000"/>
                  </a:lnTo>
                  <a:lnTo>
                    <a:pt x="0" y="280384"/>
                  </a:lnTo>
                  <a:lnTo>
                    <a:pt x="3445" y="301820"/>
                  </a:lnTo>
                  <a:lnTo>
                    <a:pt x="14820" y="321114"/>
                  </a:lnTo>
                  <a:lnTo>
                    <a:pt x="32854" y="334496"/>
                  </a:lnTo>
                  <a:lnTo>
                    <a:pt x="56273" y="338194"/>
                  </a:lnTo>
                  <a:lnTo>
                    <a:pt x="69460" y="376459"/>
                  </a:lnTo>
                  <a:lnTo>
                    <a:pt x="89112" y="411006"/>
                  </a:lnTo>
                  <a:lnTo>
                    <a:pt x="115913" y="441202"/>
                  </a:lnTo>
                  <a:lnTo>
                    <a:pt x="150550" y="466413"/>
                  </a:lnTo>
                  <a:lnTo>
                    <a:pt x="193708" y="486005"/>
                  </a:lnTo>
                  <a:lnTo>
                    <a:pt x="246073" y="499344"/>
                  </a:lnTo>
                  <a:lnTo>
                    <a:pt x="308330" y="505796"/>
                  </a:lnTo>
                  <a:lnTo>
                    <a:pt x="360819" y="505656"/>
                  </a:lnTo>
                  <a:lnTo>
                    <a:pt x="422391" y="498919"/>
                  </a:lnTo>
                  <a:lnTo>
                    <a:pt x="474177" y="485374"/>
                  </a:lnTo>
                  <a:lnTo>
                    <a:pt x="516853" y="465648"/>
                  </a:lnTo>
                  <a:lnTo>
                    <a:pt x="551098" y="440367"/>
                  </a:lnTo>
                  <a:lnTo>
                    <a:pt x="577589" y="410160"/>
                  </a:lnTo>
                  <a:lnTo>
                    <a:pt x="597003" y="375652"/>
                  </a:lnTo>
                  <a:lnTo>
                    <a:pt x="610019" y="337470"/>
                  </a:lnTo>
                  <a:lnTo>
                    <a:pt x="635485" y="335823"/>
                  </a:lnTo>
                  <a:lnTo>
                    <a:pt x="655219" y="322834"/>
                  </a:lnTo>
                  <a:lnTo>
                    <a:pt x="667745" y="302891"/>
                  </a:lnTo>
                  <a:lnTo>
                    <a:pt x="671588" y="280384"/>
                  </a:lnTo>
                  <a:lnTo>
                    <a:pt x="665368" y="261274"/>
                  </a:lnTo>
                  <a:lnTo>
                    <a:pt x="651513" y="246054"/>
                  </a:lnTo>
                  <a:lnTo>
                    <a:pt x="634634" y="239052"/>
                  </a:lnTo>
                  <a:lnTo>
                    <a:pt x="619340" y="244595"/>
                  </a:lnTo>
                  <a:lnTo>
                    <a:pt x="612578" y="197610"/>
                  </a:lnTo>
                  <a:lnTo>
                    <a:pt x="596534" y="153721"/>
                  </a:lnTo>
                  <a:lnTo>
                    <a:pt x="572128" y="113740"/>
                  </a:lnTo>
                  <a:lnTo>
                    <a:pt x="540281" y="78479"/>
                  </a:lnTo>
                  <a:lnTo>
                    <a:pt x="501914" y="48750"/>
                  </a:lnTo>
                  <a:lnTo>
                    <a:pt x="457947" y="25364"/>
                  </a:lnTo>
                  <a:lnTo>
                    <a:pt x="409300" y="9133"/>
                  </a:lnTo>
                  <a:lnTo>
                    <a:pt x="356895" y="781"/>
                  </a:lnTo>
                  <a:lnTo>
                    <a:pt x="345004" y="195"/>
                  </a:lnTo>
                  <a:lnTo>
                    <a:pt x="3330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>
              <a:extLst>
                <a:ext uri="{FF2B5EF4-FFF2-40B4-BE49-F238E27FC236}">
                  <a16:creationId xmlns:a16="http://schemas.microsoft.com/office/drawing/2014/main" id="{1860FE9E-9668-5577-41D9-30450037DE43}"/>
                </a:ext>
              </a:extLst>
            </p:cNvPr>
            <p:cNvSpPr/>
            <p:nvPr/>
          </p:nvSpPr>
          <p:spPr>
            <a:xfrm>
              <a:off x="4590018" y="574516"/>
              <a:ext cx="671830" cy="506095"/>
            </a:xfrm>
            <a:custGeom>
              <a:avLst/>
              <a:gdLst/>
              <a:ahLst/>
              <a:cxnLst/>
              <a:rect l="l" t="t" r="r" b="b"/>
              <a:pathLst>
                <a:path w="671829" h="506094">
                  <a:moveTo>
                    <a:pt x="360819" y="505656"/>
                  </a:moveTo>
                  <a:lnTo>
                    <a:pt x="422391" y="498919"/>
                  </a:lnTo>
                  <a:lnTo>
                    <a:pt x="474177" y="485374"/>
                  </a:lnTo>
                  <a:lnTo>
                    <a:pt x="516853" y="465648"/>
                  </a:lnTo>
                  <a:lnTo>
                    <a:pt x="551098" y="440367"/>
                  </a:lnTo>
                  <a:lnTo>
                    <a:pt x="577589" y="410160"/>
                  </a:lnTo>
                  <a:lnTo>
                    <a:pt x="597003" y="375652"/>
                  </a:lnTo>
                  <a:lnTo>
                    <a:pt x="610019" y="337470"/>
                  </a:lnTo>
                  <a:lnTo>
                    <a:pt x="635485" y="335823"/>
                  </a:lnTo>
                  <a:lnTo>
                    <a:pt x="655219" y="322834"/>
                  </a:lnTo>
                  <a:lnTo>
                    <a:pt x="667745" y="302891"/>
                  </a:lnTo>
                  <a:lnTo>
                    <a:pt x="671588" y="280384"/>
                  </a:lnTo>
                  <a:lnTo>
                    <a:pt x="665368" y="261274"/>
                  </a:lnTo>
                  <a:lnTo>
                    <a:pt x="651513" y="246054"/>
                  </a:lnTo>
                  <a:lnTo>
                    <a:pt x="634634" y="239052"/>
                  </a:lnTo>
                  <a:lnTo>
                    <a:pt x="619340" y="244595"/>
                  </a:lnTo>
                  <a:lnTo>
                    <a:pt x="612578" y="197610"/>
                  </a:lnTo>
                  <a:lnTo>
                    <a:pt x="596534" y="153721"/>
                  </a:lnTo>
                  <a:lnTo>
                    <a:pt x="572128" y="113740"/>
                  </a:lnTo>
                  <a:lnTo>
                    <a:pt x="540281" y="78479"/>
                  </a:lnTo>
                  <a:lnTo>
                    <a:pt x="501914" y="48750"/>
                  </a:lnTo>
                  <a:lnTo>
                    <a:pt x="457947" y="25364"/>
                  </a:lnTo>
                  <a:lnTo>
                    <a:pt x="409300" y="9133"/>
                  </a:lnTo>
                  <a:lnTo>
                    <a:pt x="356895" y="869"/>
                  </a:lnTo>
                  <a:lnTo>
                    <a:pt x="345004" y="195"/>
                  </a:lnTo>
                  <a:lnTo>
                    <a:pt x="333063" y="0"/>
                  </a:lnTo>
                  <a:lnTo>
                    <a:pt x="321123" y="195"/>
                  </a:lnTo>
                  <a:lnTo>
                    <a:pt x="309232" y="781"/>
                  </a:lnTo>
                  <a:lnTo>
                    <a:pt x="257329" y="9011"/>
                  </a:lnTo>
                  <a:lnTo>
                    <a:pt x="209097" y="24968"/>
                  </a:lnTo>
                  <a:lnTo>
                    <a:pt x="165431" y="47953"/>
                  </a:lnTo>
                  <a:lnTo>
                    <a:pt x="127225" y="77177"/>
                  </a:lnTo>
                  <a:lnTo>
                    <a:pt x="95373" y="111855"/>
                  </a:lnTo>
                  <a:lnTo>
                    <a:pt x="70770" y="151199"/>
                  </a:lnTo>
                  <a:lnTo>
                    <a:pt x="54310" y="194421"/>
                  </a:lnTo>
                  <a:lnTo>
                    <a:pt x="46888" y="240734"/>
                  </a:lnTo>
                  <a:lnTo>
                    <a:pt x="32073" y="239980"/>
                  </a:lnTo>
                  <a:lnTo>
                    <a:pt x="17048" y="248467"/>
                  </a:lnTo>
                  <a:lnTo>
                    <a:pt x="5220" y="263000"/>
                  </a:lnTo>
                  <a:lnTo>
                    <a:pt x="0" y="280384"/>
                  </a:lnTo>
                  <a:lnTo>
                    <a:pt x="3445" y="301820"/>
                  </a:lnTo>
                  <a:lnTo>
                    <a:pt x="14820" y="321114"/>
                  </a:lnTo>
                  <a:lnTo>
                    <a:pt x="32854" y="334496"/>
                  </a:lnTo>
                  <a:lnTo>
                    <a:pt x="56273" y="338194"/>
                  </a:lnTo>
                  <a:lnTo>
                    <a:pt x="69460" y="376459"/>
                  </a:lnTo>
                  <a:lnTo>
                    <a:pt x="89112" y="411006"/>
                  </a:lnTo>
                  <a:lnTo>
                    <a:pt x="115913" y="441202"/>
                  </a:lnTo>
                  <a:lnTo>
                    <a:pt x="150550" y="466413"/>
                  </a:lnTo>
                  <a:lnTo>
                    <a:pt x="193708" y="486005"/>
                  </a:lnTo>
                  <a:lnTo>
                    <a:pt x="246073" y="499344"/>
                  </a:lnTo>
                  <a:lnTo>
                    <a:pt x="308330" y="505796"/>
                  </a:lnTo>
                </a:path>
              </a:pathLst>
            </a:custGeom>
            <a:ln w="18643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>
              <a:extLst>
                <a:ext uri="{FF2B5EF4-FFF2-40B4-BE49-F238E27FC236}">
                  <a16:creationId xmlns:a16="http://schemas.microsoft.com/office/drawing/2014/main" id="{73443B68-24F7-03F5-2BF0-A2168D0997FF}"/>
                </a:ext>
              </a:extLst>
            </p:cNvPr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4788894" y="820524"/>
              <a:ext cx="212417" cy="129578"/>
            </a:xfrm>
            <a:prstGeom prst="rect">
              <a:avLst/>
            </a:prstGeom>
          </p:spPr>
        </p:pic>
        <p:sp>
          <p:nvSpPr>
            <p:cNvPr id="82" name="object 82">
              <a:extLst>
                <a:ext uri="{FF2B5EF4-FFF2-40B4-BE49-F238E27FC236}">
                  <a16:creationId xmlns:a16="http://schemas.microsoft.com/office/drawing/2014/main" id="{B9E13142-2BA2-F38C-AEAF-1EBCB311A1A0}"/>
                </a:ext>
              </a:extLst>
            </p:cNvPr>
            <p:cNvSpPr/>
            <p:nvPr/>
          </p:nvSpPr>
          <p:spPr>
            <a:xfrm>
              <a:off x="5023502" y="820524"/>
              <a:ext cx="46355" cy="52069"/>
            </a:xfrm>
            <a:custGeom>
              <a:avLst/>
              <a:gdLst/>
              <a:ahLst/>
              <a:cxnLst/>
              <a:rect l="l" t="t" r="r" b="b"/>
              <a:pathLst>
                <a:path w="46354" h="52069">
                  <a:moveTo>
                    <a:pt x="22987" y="0"/>
                  </a:moveTo>
                  <a:lnTo>
                    <a:pt x="14001" y="2080"/>
                  </a:lnTo>
                  <a:lnTo>
                    <a:pt x="6683" y="7669"/>
                  </a:lnTo>
                  <a:lnTo>
                    <a:pt x="1770" y="15932"/>
                  </a:lnTo>
                  <a:lnTo>
                    <a:pt x="0" y="26034"/>
                  </a:lnTo>
                  <a:lnTo>
                    <a:pt x="1859" y="36121"/>
                  </a:lnTo>
                  <a:lnTo>
                    <a:pt x="6845" y="44342"/>
                  </a:lnTo>
                  <a:lnTo>
                    <a:pt x="14212" y="49866"/>
                  </a:lnTo>
                  <a:lnTo>
                    <a:pt x="23215" y="51866"/>
                  </a:lnTo>
                  <a:lnTo>
                    <a:pt x="32193" y="49786"/>
                  </a:lnTo>
                  <a:lnTo>
                    <a:pt x="39508" y="44197"/>
                  </a:lnTo>
                  <a:lnTo>
                    <a:pt x="44420" y="35934"/>
                  </a:lnTo>
                  <a:lnTo>
                    <a:pt x="46189" y="25831"/>
                  </a:lnTo>
                  <a:lnTo>
                    <a:pt x="44330" y="15744"/>
                  </a:lnTo>
                  <a:lnTo>
                    <a:pt x="39346" y="7524"/>
                  </a:lnTo>
                  <a:lnTo>
                    <a:pt x="31982" y="2000"/>
                  </a:lnTo>
                  <a:lnTo>
                    <a:pt x="22987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>
              <a:extLst>
                <a:ext uri="{FF2B5EF4-FFF2-40B4-BE49-F238E27FC236}">
                  <a16:creationId xmlns:a16="http://schemas.microsoft.com/office/drawing/2014/main" id="{DE92F972-D1B8-8C52-A83E-29D846448392}"/>
                </a:ext>
              </a:extLst>
            </p:cNvPr>
            <p:cNvSpPr/>
            <p:nvPr/>
          </p:nvSpPr>
          <p:spPr>
            <a:xfrm>
              <a:off x="4750691" y="559218"/>
              <a:ext cx="345440" cy="70485"/>
            </a:xfrm>
            <a:custGeom>
              <a:avLst/>
              <a:gdLst/>
              <a:ahLst/>
              <a:cxnLst/>
              <a:rect l="l" t="t" r="r" b="b"/>
              <a:pathLst>
                <a:path w="345439" h="70484">
                  <a:moveTo>
                    <a:pt x="170613" y="0"/>
                  </a:moveTo>
                  <a:lnTo>
                    <a:pt x="124819" y="4314"/>
                  </a:lnTo>
                  <a:lnTo>
                    <a:pt x="80382" y="17236"/>
                  </a:lnTo>
                  <a:lnTo>
                    <a:pt x="38408" y="39093"/>
                  </a:lnTo>
                  <a:lnTo>
                    <a:pt x="0" y="70213"/>
                  </a:lnTo>
                  <a:lnTo>
                    <a:pt x="345274" y="62250"/>
                  </a:lnTo>
                  <a:lnTo>
                    <a:pt x="305095" y="35418"/>
                  </a:lnTo>
                  <a:lnTo>
                    <a:pt x="261855" y="15879"/>
                  </a:lnTo>
                  <a:lnTo>
                    <a:pt x="216660" y="3964"/>
                  </a:lnTo>
                  <a:lnTo>
                    <a:pt x="1706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>
              <a:extLst>
                <a:ext uri="{FF2B5EF4-FFF2-40B4-BE49-F238E27FC236}">
                  <a16:creationId xmlns:a16="http://schemas.microsoft.com/office/drawing/2014/main" id="{4B697C0A-9770-4FFE-6E9A-50DFE92AA4DB}"/>
                </a:ext>
              </a:extLst>
            </p:cNvPr>
            <p:cNvSpPr/>
            <p:nvPr/>
          </p:nvSpPr>
          <p:spPr>
            <a:xfrm>
              <a:off x="4750691" y="559218"/>
              <a:ext cx="345440" cy="70485"/>
            </a:xfrm>
            <a:custGeom>
              <a:avLst/>
              <a:gdLst/>
              <a:ahLst/>
              <a:cxnLst/>
              <a:rect l="l" t="t" r="r" b="b"/>
              <a:pathLst>
                <a:path w="345439" h="70484">
                  <a:moveTo>
                    <a:pt x="0" y="70213"/>
                  </a:moveTo>
                  <a:lnTo>
                    <a:pt x="38408" y="39093"/>
                  </a:lnTo>
                  <a:lnTo>
                    <a:pt x="80382" y="17236"/>
                  </a:lnTo>
                  <a:lnTo>
                    <a:pt x="124819" y="4314"/>
                  </a:lnTo>
                  <a:lnTo>
                    <a:pt x="170613" y="0"/>
                  </a:lnTo>
                  <a:lnTo>
                    <a:pt x="216660" y="3964"/>
                  </a:lnTo>
                  <a:lnTo>
                    <a:pt x="261855" y="15879"/>
                  </a:lnTo>
                  <a:lnTo>
                    <a:pt x="305095" y="35418"/>
                  </a:lnTo>
                  <a:lnTo>
                    <a:pt x="345274" y="62250"/>
                  </a:lnTo>
                </a:path>
              </a:pathLst>
            </a:custGeom>
            <a:ln w="18643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>
              <a:extLst>
                <a:ext uri="{FF2B5EF4-FFF2-40B4-BE49-F238E27FC236}">
                  <a16:creationId xmlns:a16="http://schemas.microsoft.com/office/drawing/2014/main" id="{3BBCEDCC-9CB3-B7FC-8E37-F5A0D37C6DA4}"/>
                </a:ext>
              </a:extLst>
            </p:cNvPr>
            <p:cNvSpPr/>
            <p:nvPr/>
          </p:nvSpPr>
          <p:spPr>
            <a:xfrm>
              <a:off x="4870139" y="878126"/>
              <a:ext cx="108585" cy="22860"/>
            </a:xfrm>
            <a:custGeom>
              <a:avLst/>
              <a:gdLst/>
              <a:ahLst/>
              <a:cxnLst/>
              <a:rect l="l" t="t" r="r" b="b"/>
              <a:pathLst>
                <a:path w="108585" h="22859">
                  <a:moveTo>
                    <a:pt x="0" y="0"/>
                  </a:moveTo>
                  <a:lnTo>
                    <a:pt x="25672" y="17120"/>
                  </a:lnTo>
                  <a:lnTo>
                    <a:pt x="56586" y="22815"/>
                  </a:lnTo>
                  <a:lnTo>
                    <a:pt x="86341" y="17766"/>
                  </a:lnTo>
                  <a:lnTo>
                    <a:pt x="108534" y="2654"/>
                  </a:lnTo>
                </a:path>
              </a:pathLst>
            </a:custGeom>
            <a:ln w="18643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>
              <a:extLst>
                <a:ext uri="{FF2B5EF4-FFF2-40B4-BE49-F238E27FC236}">
                  <a16:creationId xmlns:a16="http://schemas.microsoft.com/office/drawing/2014/main" id="{2C764BAE-542A-77FC-CB8E-E64A81A68DA5}"/>
                </a:ext>
              </a:extLst>
            </p:cNvPr>
            <p:cNvSpPr/>
            <p:nvPr/>
          </p:nvSpPr>
          <p:spPr>
            <a:xfrm>
              <a:off x="4618046" y="591341"/>
              <a:ext cx="622300" cy="178435"/>
            </a:xfrm>
            <a:custGeom>
              <a:avLst/>
              <a:gdLst/>
              <a:ahLst/>
              <a:cxnLst/>
              <a:rect l="l" t="t" r="r" b="b"/>
              <a:pathLst>
                <a:path w="622300" h="178434">
                  <a:moveTo>
                    <a:pt x="608584" y="0"/>
                  </a:moveTo>
                  <a:lnTo>
                    <a:pt x="572376" y="33951"/>
                  </a:lnTo>
                  <a:lnTo>
                    <a:pt x="534911" y="39916"/>
                  </a:lnTo>
                  <a:lnTo>
                    <a:pt x="526270" y="39726"/>
                  </a:lnTo>
                  <a:lnTo>
                    <a:pt x="486359" y="31610"/>
                  </a:lnTo>
                  <a:lnTo>
                    <a:pt x="473138" y="25780"/>
                  </a:lnTo>
                  <a:lnTo>
                    <a:pt x="473506" y="30124"/>
                  </a:lnTo>
                  <a:lnTo>
                    <a:pt x="472389" y="29108"/>
                  </a:lnTo>
                  <a:lnTo>
                    <a:pt x="148450" y="29108"/>
                  </a:lnTo>
                  <a:lnTo>
                    <a:pt x="148729" y="25780"/>
                  </a:lnTo>
                  <a:lnTo>
                    <a:pt x="104284" y="38777"/>
                  </a:lnTo>
                  <a:lnTo>
                    <a:pt x="86956" y="39916"/>
                  </a:lnTo>
                  <a:lnTo>
                    <a:pt x="68753" y="38338"/>
                  </a:lnTo>
                  <a:lnTo>
                    <a:pt x="31878" y="25991"/>
                  </a:lnTo>
                  <a:lnTo>
                    <a:pt x="13271" y="0"/>
                  </a:lnTo>
                  <a:lnTo>
                    <a:pt x="7835" y="2628"/>
                  </a:lnTo>
                  <a:lnTo>
                    <a:pt x="5105" y="10210"/>
                  </a:lnTo>
                  <a:lnTo>
                    <a:pt x="2082" y="16751"/>
                  </a:lnTo>
                  <a:lnTo>
                    <a:pt x="12" y="22009"/>
                  </a:lnTo>
                  <a:lnTo>
                    <a:pt x="17400" y="59966"/>
                  </a:lnTo>
                  <a:lnTo>
                    <a:pt x="54719" y="83595"/>
                  </a:lnTo>
                  <a:lnTo>
                    <a:pt x="115822" y="91453"/>
                  </a:lnTo>
                  <a:lnTo>
                    <a:pt x="150063" y="86131"/>
                  </a:lnTo>
                  <a:lnTo>
                    <a:pt x="138855" y="134575"/>
                  </a:lnTo>
                  <a:lnTo>
                    <a:pt x="132648" y="159739"/>
                  </a:lnTo>
                  <a:lnTo>
                    <a:pt x="129217" y="169736"/>
                  </a:lnTo>
                  <a:lnTo>
                    <a:pt x="126339" y="172681"/>
                  </a:lnTo>
                  <a:lnTo>
                    <a:pt x="143502" y="160079"/>
                  </a:lnTo>
                  <a:lnTo>
                    <a:pt x="212537" y="107729"/>
                  </a:lnTo>
                  <a:lnTo>
                    <a:pt x="236308" y="89204"/>
                  </a:lnTo>
                  <a:lnTo>
                    <a:pt x="250313" y="103893"/>
                  </a:lnTo>
                  <a:lnTo>
                    <a:pt x="275524" y="134412"/>
                  </a:lnTo>
                  <a:lnTo>
                    <a:pt x="310540" y="177990"/>
                  </a:lnTo>
                  <a:lnTo>
                    <a:pt x="345544" y="134412"/>
                  </a:lnTo>
                  <a:lnTo>
                    <a:pt x="370755" y="103893"/>
                  </a:lnTo>
                  <a:lnTo>
                    <a:pt x="384759" y="89204"/>
                  </a:lnTo>
                  <a:lnTo>
                    <a:pt x="408530" y="107729"/>
                  </a:lnTo>
                  <a:lnTo>
                    <a:pt x="477565" y="160079"/>
                  </a:lnTo>
                  <a:lnTo>
                    <a:pt x="494728" y="172681"/>
                  </a:lnTo>
                  <a:lnTo>
                    <a:pt x="489141" y="157963"/>
                  </a:lnTo>
                  <a:lnTo>
                    <a:pt x="481195" y="128344"/>
                  </a:lnTo>
                  <a:lnTo>
                    <a:pt x="471004" y="86131"/>
                  </a:lnTo>
                  <a:lnTo>
                    <a:pt x="504727" y="91411"/>
                  </a:lnTo>
                  <a:lnTo>
                    <a:pt x="536144" y="91222"/>
                  </a:lnTo>
                  <a:lnTo>
                    <a:pt x="591197" y="68681"/>
                  </a:lnTo>
                  <a:lnTo>
                    <a:pt x="619395" y="40619"/>
                  </a:lnTo>
                  <a:lnTo>
                    <a:pt x="621868" y="27304"/>
                  </a:lnTo>
                  <a:lnTo>
                    <a:pt x="621855" y="22009"/>
                  </a:lnTo>
                  <a:lnTo>
                    <a:pt x="619785" y="16751"/>
                  </a:lnTo>
                  <a:lnTo>
                    <a:pt x="616762" y="10210"/>
                  </a:lnTo>
                  <a:lnTo>
                    <a:pt x="614032" y="2628"/>
                  </a:lnTo>
                  <a:lnTo>
                    <a:pt x="608584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>
              <a:extLst>
                <a:ext uri="{FF2B5EF4-FFF2-40B4-BE49-F238E27FC236}">
                  <a16:creationId xmlns:a16="http://schemas.microsoft.com/office/drawing/2014/main" id="{4EF80007-50AF-2934-4263-D25B615E43D2}"/>
                </a:ext>
              </a:extLst>
            </p:cNvPr>
            <p:cNvSpPr/>
            <p:nvPr/>
          </p:nvSpPr>
          <p:spPr>
            <a:xfrm>
              <a:off x="4618046" y="591341"/>
              <a:ext cx="622300" cy="178435"/>
            </a:xfrm>
            <a:custGeom>
              <a:avLst/>
              <a:gdLst/>
              <a:ahLst/>
              <a:cxnLst/>
              <a:rect l="l" t="t" r="r" b="b"/>
              <a:pathLst>
                <a:path w="622300" h="178434">
                  <a:moveTo>
                    <a:pt x="621868" y="27304"/>
                  </a:moveTo>
                  <a:lnTo>
                    <a:pt x="621855" y="22009"/>
                  </a:lnTo>
                  <a:lnTo>
                    <a:pt x="619785" y="16751"/>
                  </a:lnTo>
                  <a:lnTo>
                    <a:pt x="617575" y="11976"/>
                  </a:lnTo>
                  <a:lnTo>
                    <a:pt x="616762" y="10210"/>
                  </a:lnTo>
                  <a:lnTo>
                    <a:pt x="614032" y="2628"/>
                  </a:lnTo>
                  <a:lnTo>
                    <a:pt x="612216" y="1752"/>
                  </a:lnTo>
                  <a:lnTo>
                    <a:pt x="608584" y="0"/>
                  </a:lnTo>
                  <a:lnTo>
                    <a:pt x="572376" y="33951"/>
                  </a:lnTo>
                  <a:lnTo>
                    <a:pt x="534911" y="39916"/>
                  </a:lnTo>
                  <a:lnTo>
                    <a:pt x="526270" y="39726"/>
                  </a:lnTo>
                  <a:lnTo>
                    <a:pt x="517583" y="38777"/>
                  </a:lnTo>
                  <a:lnTo>
                    <a:pt x="508984" y="37188"/>
                  </a:lnTo>
                  <a:lnTo>
                    <a:pt x="500608" y="35077"/>
                  </a:lnTo>
                  <a:lnTo>
                    <a:pt x="493748" y="33392"/>
                  </a:lnTo>
                  <a:lnTo>
                    <a:pt x="486359" y="31610"/>
                  </a:lnTo>
                  <a:lnTo>
                    <a:pt x="479227" y="29237"/>
                  </a:lnTo>
                  <a:lnTo>
                    <a:pt x="473138" y="25780"/>
                  </a:lnTo>
                  <a:lnTo>
                    <a:pt x="473506" y="30124"/>
                  </a:lnTo>
                  <a:lnTo>
                    <a:pt x="472389" y="29108"/>
                  </a:lnTo>
                  <a:lnTo>
                    <a:pt x="148450" y="29108"/>
                  </a:lnTo>
                  <a:lnTo>
                    <a:pt x="148729" y="25780"/>
                  </a:lnTo>
                  <a:lnTo>
                    <a:pt x="142640" y="29237"/>
                  </a:lnTo>
                  <a:lnTo>
                    <a:pt x="135509" y="31610"/>
                  </a:lnTo>
                  <a:lnTo>
                    <a:pt x="128119" y="33392"/>
                  </a:lnTo>
                  <a:lnTo>
                    <a:pt x="121259" y="35077"/>
                  </a:lnTo>
                  <a:lnTo>
                    <a:pt x="112883" y="37188"/>
                  </a:lnTo>
                  <a:lnTo>
                    <a:pt x="104284" y="38777"/>
                  </a:lnTo>
                  <a:lnTo>
                    <a:pt x="95597" y="39726"/>
                  </a:lnTo>
                  <a:lnTo>
                    <a:pt x="86956" y="39916"/>
                  </a:lnTo>
                  <a:lnTo>
                    <a:pt x="68753" y="38338"/>
                  </a:lnTo>
                  <a:lnTo>
                    <a:pt x="31878" y="25991"/>
                  </a:lnTo>
                  <a:lnTo>
                    <a:pt x="13271" y="0"/>
                  </a:lnTo>
                  <a:lnTo>
                    <a:pt x="9652" y="1752"/>
                  </a:lnTo>
                  <a:lnTo>
                    <a:pt x="7835" y="2628"/>
                  </a:lnTo>
                  <a:lnTo>
                    <a:pt x="5105" y="10210"/>
                  </a:lnTo>
                  <a:lnTo>
                    <a:pt x="4292" y="11976"/>
                  </a:lnTo>
                  <a:lnTo>
                    <a:pt x="2082" y="16751"/>
                  </a:lnTo>
                  <a:lnTo>
                    <a:pt x="12" y="22009"/>
                  </a:lnTo>
                  <a:lnTo>
                    <a:pt x="0" y="27304"/>
                  </a:lnTo>
                  <a:lnTo>
                    <a:pt x="2242" y="40025"/>
                  </a:lnTo>
                  <a:lnTo>
                    <a:pt x="54719" y="83595"/>
                  </a:lnTo>
                  <a:lnTo>
                    <a:pt x="115822" y="91453"/>
                  </a:lnTo>
                  <a:lnTo>
                    <a:pt x="150063" y="86131"/>
                  </a:lnTo>
                  <a:lnTo>
                    <a:pt x="138855" y="134575"/>
                  </a:lnTo>
                  <a:lnTo>
                    <a:pt x="132648" y="159739"/>
                  </a:lnTo>
                  <a:lnTo>
                    <a:pt x="129217" y="169736"/>
                  </a:lnTo>
                  <a:lnTo>
                    <a:pt x="126339" y="172681"/>
                  </a:lnTo>
                  <a:lnTo>
                    <a:pt x="143502" y="160079"/>
                  </a:lnTo>
                  <a:lnTo>
                    <a:pt x="176918" y="134891"/>
                  </a:lnTo>
                  <a:lnTo>
                    <a:pt x="212537" y="107729"/>
                  </a:lnTo>
                  <a:lnTo>
                    <a:pt x="236308" y="89204"/>
                  </a:lnTo>
                  <a:lnTo>
                    <a:pt x="250313" y="103893"/>
                  </a:lnTo>
                  <a:lnTo>
                    <a:pt x="275524" y="134412"/>
                  </a:lnTo>
                  <a:lnTo>
                    <a:pt x="299686" y="164523"/>
                  </a:lnTo>
                  <a:lnTo>
                    <a:pt x="310540" y="177990"/>
                  </a:lnTo>
                  <a:lnTo>
                    <a:pt x="321386" y="164523"/>
                  </a:lnTo>
                  <a:lnTo>
                    <a:pt x="345544" y="134412"/>
                  </a:lnTo>
                  <a:lnTo>
                    <a:pt x="370755" y="103893"/>
                  </a:lnTo>
                  <a:lnTo>
                    <a:pt x="384759" y="89204"/>
                  </a:lnTo>
                  <a:lnTo>
                    <a:pt x="408530" y="107729"/>
                  </a:lnTo>
                  <a:lnTo>
                    <a:pt x="444149" y="134891"/>
                  </a:lnTo>
                  <a:lnTo>
                    <a:pt x="477565" y="160079"/>
                  </a:lnTo>
                  <a:lnTo>
                    <a:pt x="494728" y="172681"/>
                  </a:lnTo>
                  <a:lnTo>
                    <a:pt x="489141" y="157963"/>
                  </a:lnTo>
                  <a:lnTo>
                    <a:pt x="481195" y="128344"/>
                  </a:lnTo>
                  <a:lnTo>
                    <a:pt x="474084" y="99256"/>
                  </a:lnTo>
                  <a:lnTo>
                    <a:pt x="471004" y="86131"/>
                  </a:lnTo>
                  <a:lnTo>
                    <a:pt x="504727" y="91411"/>
                  </a:lnTo>
                  <a:lnTo>
                    <a:pt x="536144" y="91222"/>
                  </a:lnTo>
                  <a:lnTo>
                    <a:pt x="591197" y="68681"/>
                  </a:lnTo>
                  <a:lnTo>
                    <a:pt x="619395" y="40619"/>
                  </a:lnTo>
                  <a:lnTo>
                    <a:pt x="621868" y="27304"/>
                  </a:lnTo>
                  <a:close/>
                </a:path>
              </a:pathLst>
            </a:custGeom>
            <a:ln w="18643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>
              <a:extLst>
                <a:ext uri="{FF2B5EF4-FFF2-40B4-BE49-F238E27FC236}">
                  <a16:creationId xmlns:a16="http://schemas.microsoft.com/office/drawing/2014/main" id="{ED90CF23-BD63-085F-47D9-403BE5EF5E20}"/>
                </a:ext>
              </a:extLst>
            </p:cNvPr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5738611" y="8337356"/>
              <a:ext cx="1069987" cy="1741874"/>
            </a:xfrm>
            <a:prstGeom prst="rect">
              <a:avLst/>
            </a:prstGeom>
          </p:spPr>
        </p:pic>
        <p:sp>
          <p:nvSpPr>
            <p:cNvPr id="89" name="object 89">
              <a:extLst>
                <a:ext uri="{FF2B5EF4-FFF2-40B4-BE49-F238E27FC236}">
                  <a16:creationId xmlns:a16="http://schemas.microsoft.com/office/drawing/2014/main" id="{16CEE2F9-65C5-45B4-5006-AC57C2C12F4D}"/>
                </a:ext>
              </a:extLst>
            </p:cNvPr>
            <p:cNvSpPr/>
            <p:nvPr/>
          </p:nvSpPr>
          <p:spPr>
            <a:xfrm>
              <a:off x="5554967" y="9168028"/>
              <a:ext cx="184150" cy="813435"/>
            </a:xfrm>
            <a:custGeom>
              <a:avLst/>
              <a:gdLst/>
              <a:ahLst/>
              <a:cxnLst/>
              <a:rect l="l" t="t" r="r" b="b"/>
              <a:pathLst>
                <a:path w="184150" h="813434">
                  <a:moveTo>
                    <a:pt x="28486" y="385610"/>
                  </a:moveTo>
                  <a:lnTo>
                    <a:pt x="22758" y="380174"/>
                  </a:lnTo>
                  <a:lnTo>
                    <a:pt x="5651" y="380174"/>
                  </a:lnTo>
                  <a:lnTo>
                    <a:pt x="76" y="386054"/>
                  </a:lnTo>
                  <a:lnTo>
                    <a:pt x="76" y="394169"/>
                  </a:lnTo>
                  <a:lnTo>
                    <a:pt x="5295" y="394169"/>
                  </a:lnTo>
                  <a:lnTo>
                    <a:pt x="5295" y="387502"/>
                  </a:lnTo>
                  <a:lnTo>
                    <a:pt x="9499" y="384822"/>
                  </a:lnTo>
                  <a:lnTo>
                    <a:pt x="19926" y="384822"/>
                  </a:lnTo>
                  <a:lnTo>
                    <a:pt x="23266" y="388518"/>
                  </a:lnTo>
                  <a:lnTo>
                    <a:pt x="23266" y="396925"/>
                  </a:lnTo>
                  <a:lnTo>
                    <a:pt x="22326" y="399161"/>
                  </a:lnTo>
                  <a:lnTo>
                    <a:pt x="0" y="427583"/>
                  </a:lnTo>
                  <a:lnTo>
                    <a:pt x="0" y="432219"/>
                  </a:lnTo>
                  <a:lnTo>
                    <a:pt x="28486" y="432219"/>
                  </a:lnTo>
                  <a:lnTo>
                    <a:pt x="28486" y="427583"/>
                  </a:lnTo>
                  <a:lnTo>
                    <a:pt x="6311" y="427583"/>
                  </a:lnTo>
                  <a:lnTo>
                    <a:pt x="27190" y="400900"/>
                  </a:lnTo>
                  <a:lnTo>
                    <a:pt x="28486" y="398221"/>
                  </a:lnTo>
                  <a:lnTo>
                    <a:pt x="28486" y="385610"/>
                  </a:lnTo>
                  <a:close/>
                </a:path>
                <a:path w="184150" h="813434">
                  <a:moveTo>
                    <a:pt x="28562" y="30226"/>
                  </a:moveTo>
                  <a:lnTo>
                    <a:pt x="28054" y="25006"/>
                  </a:lnTo>
                  <a:lnTo>
                    <a:pt x="22250" y="19215"/>
                  </a:lnTo>
                  <a:lnTo>
                    <a:pt x="19215" y="17983"/>
                  </a:lnTo>
                  <a:lnTo>
                    <a:pt x="11315" y="17983"/>
                  </a:lnTo>
                  <a:lnTo>
                    <a:pt x="8128" y="19291"/>
                  </a:lnTo>
                  <a:lnTo>
                    <a:pt x="6096" y="21526"/>
                  </a:lnTo>
                  <a:lnTo>
                    <a:pt x="6096" y="5143"/>
                  </a:lnTo>
                  <a:lnTo>
                    <a:pt x="27470" y="5143"/>
                  </a:lnTo>
                  <a:lnTo>
                    <a:pt x="27470" y="508"/>
                  </a:lnTo>
                  <a:lnTo>
                    <a:pt x="1384" y="508"/>
                  </a:lnTo>
                  <a:lnTo>
                    <a:pt x="1384" y="27622"/>
                  </a:lnTo>
                  <a:lnTo>
                    <a:pt x="6096" y="27622"/>
                  </a:lnTo>
                  <a:lnTo>
                    <a:pt x="7112" y="24574"/>
                  </a:lnTo>
                  <a:lnTo>
                    <a:pt x="10147" y="22555"/>
                  </a:lnTo>
                  <a:lnTo>
                    <a:pt x="22110" y="22555"/>
                  </a:lnTo>
                  <a:lnTo>
                    <a:pt x="23342" y="28778"/>
                  </a:lnTo>
                  <a:lnTo>
                    <a:pt x="23342" y="38785"/>
                  </a:lnTo>
                  <a:lnTo>
                    <a:pt x="23190" y="42913"/>
                  </a:lnTo>
                  <a:lnTo>
                    <a:pt x="18986" y="47117"/>
                  </a:lnTo>
                  <a:lnTo>
                    <a:pt x="16675" y="47993"/>
                  </a:lnTo>
                  <a:lnTo>
                    <a:pt x="8712" y="47993"/>
                  </a:lnTo>
                  <a:lnTo>
                    <a:pt x="6019" y="45085"/>
                  </a:lnTo>
                  <a:lnTo>
                    <a:pt x="5372" y="39941"/>
                  </a:lnTo>
                  <a:lnTo>
                    <a:pt x="152" y="39941"/>
                  </a:lnTo>
                  <a:lnTo>
                    <a:pt x="431" y="43637"/>
                  </a:lnTo>
                  <a:lnTo>
                    <a:pt x="1524" y="46609"/>
                  </a:lnTo>
                  <a:lnTo>
                    <a:pt x="6019" y="51168"/>
                  </a:lnTo>
                  <a:lnTo>
                    <a:pt x="9652" y="52628"/>
                  </a:lnTo>
                  <a:lnTo>
                    <a:pt x="18707" y="52628"/>
                  </a:lnTo>
                  <a:lnTo>
                    <a:pt x="22047" y="51168"/>
                  </a:lnTo>
                  <a:lnTo>
                    <a:pt x="24434" y="48780"/>
                  </a:lnTo>
                  <a:lnTo>
                    <a:pt x="28130" y="45085"/>
                  </a:lnTo>
                  <a:lnTo>
                    <a:pt x="28562" y="40233"/>
                  </a:lnTo>
                  <a:lnTo>
                    <a:pt x="28562" y="30226"/>
                  </a:lnTo>
                  <a:close/>
                </a:path>
                <a:path w="184150" h="813434">
                  <a:moveTo>
                    <a:pt x="47028" y="765937"/>
                  </a:moveTo>
                  <a:lnTo>
                    <a:pt x="45935" y="764921"/>
                  </a:lnTo>
                  <a:lnTo>
                    <a:pt x="41808" y="761085"/>
                  </a:lnTo>
                  <a:lnTo>
                    <a:pt x="41808" y="769124"/>
                  </a:lnTo>
                  <a:lnTo>
                    <a:pt x="41808" y="803910"/>
                  </a:lnTo>
                  <a:lnTo>
                    <a:pt x="38620" y="808113"/>
                  </a:lnTo>
                  <a:lnTo>
                    <a:pt x="27178" y="808113"/>
                  </a:lnTo>
                  <a:lnTo>
                    <a:pt x="23977" y="803910"/>
                  </a:lnTo>
                  <a:lnTo>
                    <a:pt x="23977" y="769124"/>
                  </a:lnTo>
                  <a:lnTo>
                    <a:pt x="27178" y="764921"/>
                  </a:lnTo>
                  <a:lnTo>
                    <a:pt x="38620" y="764921"/>
                  </a:lnTo>
                  <a:lnTo>
                    <a:pt x="41808" y="769124"/>
                  </a:lnTo>
                  <a:lnTo>
                    <a:pt x="41808" y="761085"/>
                  </a:lnTo>
                  <a:lnTo>
                    <a:pt x="40944" y="760272"/>
                  </a:lnTo>
                  <a:lnTo>
                    <a:pt x="24777" y="760272"/>
                  </a:lnTo>
                  <a:lnTo>
                    <a:pt x="18770" y="765937"/>
                  </a:lnTo>
                  <a:lnTo>
                    <a:pt x="18770" y="807097"/>
                  </a:lnTo>
                  <a:lnTo>
                    <a:pt x="24777" y="812749"/>
                  </a:lnTo>
                  <a:lnTo>
                    <a:pt x="40944" y="812749"/>
                  </a:lnTo>
                  <a:lnTo>
                    <a:pt x="45935" y="808113"/>
                  </a:lnTo>
                  <a:lnTo>
                    <a:pt x="47028" y="807097"/>
                  </a:lnTo>
                  <a:lnTo>
                    <a:pt x="47028" y="765937"/>
                  </a:lnTo>
                  <a:close/>
                </a:path>
                <a:path w="184150" h="813434">
                  <a:moveTo>
                    <a:pt x="64998" y="805510"/>
                  </a:moveTo>
                  <a:lnTo>
                    <a:pt x="58178" y="805510"/>
                  </a:lnTo>
                  <a:lnTo>
                    <a:pt x="58178" y="812317"/>
                  </a:lnTo>
                  <a:lnTo>
                    <a:pt x="64998" y="812317"/>
                  </a:lnTo>
                  <a:lnTo>
                    <a:pt x="64998" y="805510"/>
                  </a:lnTo>
                  <a:close/>
                </a:path>
                <a:path w="184150" h="813434">
                  <a:moveTo>
                    <a:pt x="65938" y="5740"/>
                  </a:moveTo>
                  <a:lnTo>
                    <a:pt x="64846" y="4724"/>
                  </a:lnTo>
                  <a:lnTo>
                    <a:pt x="60718" y="889"/>
                  </a:lnTo>
                  <a:lnTo>
                    <a:pt x="60718" y="8928"/>
                  </a:lnTo>
                  <a:lnTo>
                    <a:pt x="60718" y="43713"/>
                  </a:lnTo>
                  <a:lnTo>
                    <a:pt x="57531" y="47917"/>
                  </a:lnTo>
                  <a:lnTo>
                    <a:pt x="46088" y="47917"/>
                  </a:lnTo>
                  <a:lnTo>
                    <a:pt x="42887" y="43713"/>
                  </a:lnTo>
                  <a:lnTo>
                    <a:pt x="42887" y="8928"/>
                  </a:lnTo>
                  <a:lnTo>
                    <a:pt x="46088" y="4724"/>
                  </a:lnTo>
                  <a:lnTo>
                    <a:pt x="57531" y="4724"/>
                  </a:lnTo>
                  <a:lnTo>
                    <a:pt x="60718" y="8928"/>
                  </a:lnTo>
                  <a:lnTo>
                    <a:pt x="60718" y="889"/>
                  </a:lnTo>
                  <a:lnTo>
                    <a:pt x="59855" y="76"/>
                  </a:lnTo>
                  <a:lnTo>
                    <a:pt x="43688" y="76"/>
                  </a:lnTo>
                  <a:lnTo>
                    <a:pt x="37680" y="5740"/>
                  </a:lnTo>
                  <a:lnTo>
                    <a:pt x="37680" y="46901"/>
                  </a:lnTo>
                  <a:lnTo>
                    <a:pt x="43688" y="52552"/>
                  </a:lnTo>
                  <a:lnTo>
                    <a:pt x="59855" y="52552"/>
                  </a:lnTo>
                  <a:lnTo>
                    <a:pt x="64846" y="47917"/>
                  </a:lnTo>
                  <a:lnTo>
                    <a:pt x="65938" y="46901"/>
                  </a:lnTo>
                  <a:lnTo>
                    <a:pt x="65938" y="5740"/>
                  </a:lnTo>
                  <a:close/>
                </a:path>
                <a:path w="184150" h="813434">
                  <a:moveTo>
                    <a:pt x="66382" y="410324"/>
                  </a:moveTo>
                  <a:lnTo>
                    <a:pt x="65874" y="405104"/>
                  </a:lnTo>
                  <a:lnTo>
                    <a:pt x="60071" y="399313"/>
                  </a:lnTo>
                  <a:lnTo>
                    <a:pt x="57035" y="398081"/>
                  </a:lnTo>
                  <a:lnTo>
                    <a:pt x="49136" y="398081"/>
                  </a:lnTo>
                  <a:lnTo>
                    <a:pt x="45948" y="399389"/>
                  </a:lnTo>
                  <a:lnTo>
                    <a:pt x="43916" y="401624"/>
                  </a:lnTo>
                  <a:lnTo>
                    <a:pt x="43916" y="385241"/>
                  </a:lnTo>
                  <a:lnTo>
                    <a:pt x="65290" y="385241"/>
                  </a:lnTo>
                  <a:lnTo>
                    <a:pt x="65290" y="380606"/>
                  </a:lnTo>
                  <a:lnTo>
                    <a:pt x="39204" y="380606"/>
                  </a:lnTo>
                  <a:lnTo>
                    <a:pt x="39204" y="407720"/>
                  </a:lnTo>
                  <a:lnTo>
                    <a:pt x="43916" y="407720"/>
                  </a:lnTo>
                  <a:lnTo>
                    <a:pt x="44932" y="404672"/>
                  </a:lnTo>
                  <a:lnTo>
                    <a:pt x="47980" y="402653"/>
                  </a:lnTo>
                  <a:lnTo>
                    <a:pt x="59931" y="402653"/>
                  </a:lnTo>
                  <a:lnTo>
                    <a:pt x="61163" y="408876"/>
                  </a:lnTo>
                  <a:lnTo>
                    <a:pt x="61163" y="418884"/>
                  </a:lnTo>
                  <a:lnTo>
                    <a:pt x="61010" y="423011"/>
                  </a:lnTo>
                  <a:lnTo>
                    <a:pt x="56807" y="427215"/>
                  </a:lnTo>
                  <a:lnTo>
                    <a:pt x="54495" y="428091"/>
                  </a:lnTo>
                  <a:lnTo>
                    <a:pt x="46532" y="428091"/>
                  </a:lnTo>
                  <a:lnTo>
                    <a:pt x="43840" y="425183"/>
                  </a:lnTo>
                  <a:lnTo>
                    <a:pt x="43192" y="420039"/>
                  </a:lnTo>
                  <a:lnTo>
                    <a:pt x="37973" y="420039"/>
                  </a:lnTo>
                  <a:lnTo>
                    <a:pt x="38252" y="423735"/>
                  </a:lnTo>
                  <a:lnTo>
                    <a:pt x="39344" y="426707"/>
                  </a:lnTo>
                  <a:lnTo>
                    <a:pt x="43840" y="431266"/>
                  </a:lnTo>
                  <a:lnTo>
                    <a:pt x="47472" y="432727"/>
                  </a:lnTo>
                  <a:lnTo>
                    <a:pt x="56527" y="432727"/>
                  </a:lnTo>
                  <a:lnTo>
                    <a:pt x="59867" y="431266"/>
                  </a:lnTo>
                  <a:lnTo>
                    <a:pt x="62255" y="428879"/>
                  </a:lnTo>
                  <a:lnTo>
                    <a:pt x="65951" y="425183"/>
                  </a:lnTo>
                  <a:lnTo>
                    <a:pt x="66382" y="420331"/>
                  </a:lnTo>
                  <a:lnTo>
                    <a:pt x="66382" y="410324"/>
                  </a:lnTo>
                  <a:close/>
                </a:path>
                <a:path w="184150" h="813434">
                  <a:moveTo>
                    <a:pt x="83908" y="425399"/>
                  </a:moveTo>
                  <a:lnTo>
                    <a:pt x="77089" y="425399"/>
                  </a:lnTo>
                  <a:lnTo>
                    <a:pt x="77089" y="432206"/>
                  </a:lnTo>
                  <a:lnTo>
                    <a:pt x="83908" y="432206"/>
                  </a:lnTo>
                  <a:lnTo>
                    <a:pt x="83908" y="425399"/>
                  </a:lnTo>
                  <a:close/>
                </a:path>
                <a:path w="184150" h="813434">
                  <a:moveTo>
                    <a:pt x="83908" y="45300"/>
                  </a:moveTo>
                  <a:lnTo>
                    <a:pt x="77089" y="45300"/>
                  </a:lnTo>
                  <a:lnTo>
                    <a:pt x="77089" y="52108"/>
                  </a:lnTo>
                  <a:lnTo>
                    <a:pt x="83908" y="52108"/>
                  </a:lnTo>
                  <a:lnTo>
                    <a:pt x="83908" y="45300"/>
                  </a:lnTo>
                  <a:close/>
                </a:path>
                <a:path w="184150" h="813434">
                  <a:moveTo>
                    <a:pt x="104406" y="765937"/>
                  </a:moveTo>
                  <a:lnTo>
                    <a:pt x="103314" y="764921"/>
                  </a:lnTo>
                  <a:lnTo>
                    <a:pt x="99187" y="761085"/>
                  </a:lnTo>
                  <a:lnTo>
                    <a:pt x="99187" y="769124"/>
                  </a:lnTo>
                  <a:lnTo>
                    <a:pt x="99187" y="803910"/>
                  </a:lnTo>
                  <a:lnTo>
                    <a:pt x="95999" y="808113"/>
                  </a:lnTo>
                  <a:lnTo>
                    <a:pt x="84556" y="808113"/>
                  </a:lnTo>
                  <a:lnTo>
                    <a:pt x="81356" y="803910"/>
                  </a:lnTo>
                  <a:lnTo>
                    <a:pt x="81356" y="769124"/>
                  </a:lnTo>
                  <a:lnTo>
                    <a:pt x="84556" y="764921"/>
                  </a:lnTo>
                  <a:lnTo>
                    <a:pt x="95999" y="764921"/>
                  </a:lnTo>
                  <a:lnTo>
                    <a:pt x="99187" y="769124"/>
                  </a:lnTo>
                  <a:lnTo>
                    <a:pt x="99187" y="761085"/>
                  </a:lnTo>
                  <a:lnTo>
                    <a:pt x="98323" y="760272"/>
                  </a:lnTo>
                  <a:lnTo>
                    <a:pt x="82156" y="760272"/>
                  </a:lnTo>
                  <a:lnTo>
                    <a:pt x="76149" y="765937"/>
                  </a:lnTo>
                  <a:lnTo>
                    <a:pt x="76149" y="807097"/>
                  </a:lnTo>
                  <a:lnTo>
                    <a:pt x="82156" y="812749"/>
                  </a:lnTo>
                  <a:lnTo>
                    <a:pt x="98323" y="812749"/>
                  </a:lnTo>
                  <a:lnTo>
                    <a:pt x="103314" y="808113"/>
                  </a:lnTo>
                  <a:lnTo>
                    <a:pt x="104406" y="807097"/>
                  </a:lnTo>
                  <a:lnTo>
                    <a:pt x="104406" y="765937"/>
                  </a:lnTo>
                  <a:close/>
                </a:path>
                <a:path w="184150" h="813434">
                  <a:moveTo>
                    <a:pt x="123317" y="385838"/>
                  </a:moveTo>
                  <a:lnTo>
                    <a:pt x="122224" y="384822"/>
                  </a:lnTo>
                  <a:lnTo>
                    <a:pt x="118097" y="380987"/>
                  </a:lnTo>
                  <a:lnTo>
                    <a:pt x="118097" y="389026"/>
                  </a:lnTo>
                  <a:lnTo>
                    <a:pt x="118097" y="423811"/>
                  </a:lnTo>
                  <a:lnTo>
                    <a:pt x="114909" y="428015"/>
                  </a:lnTo>
                  <a:lnTo>
                    <a:pt x="103466" y="428015"/>
                  </a:lnTo>
                  <a:lnTo>
                    <a:pt x="100266" y="423811"/>
                  </a:lnTo>
                  <a:lnTo>
                    <a:pt x="100266" y="389026"/>
                  </a:lnTo>
                  <a:lnTo>
                    <a:pt x="103466" y="384822"/>
                  </a:lnTo>
                  <a:lnTo>
                    <a:pt x="114909" y="384822"/>
                  </a:lnTo>
                  <a:lnTo>
                    <a:pt x="118097" y="389026"/>
                  </a:lnTo>
                  <a:lnTo>
                    <a:pt x="118097" y="380987"/>
                  </a:lnTo>
                  <a:lnTo>
                    <a:pt x="117233" y="380174"/>
                  </a:lnTo>
                  <a:lnTo>
                    <a:pt x="101066" y="380174"/>
                  </a:lnTo>
                  <a:lnTo>
                    <a:pt x="95059" y="385838"/>
                  </a:lnTo>
                  <a:lnTo>
                    <a:pt x="95059" y="426999"/>
                  </a:lnTo>
                  <a:lnTo>
                    <a:pt x="101066" y="432650"/>
                  </a:lnTo>
                  <a:lnTo>
                    <a:pt x="117233" y="432650"/>
                  </a:lnTo>
                  <a:lnTo>
                    <a:pt x="122224" y="428015"/>
                  </a:lnTo>
                  <a:lnTo>
                    <a:pt x="123317" y="426999"/>
                  </a:lnTo>
                  <a:lnTo>
                    <a:pt x="123317" y="385838"/>
                  </a:lnTo>
                  <a:close/>
                </a:path>
                <a:path w="184150" h="813434">
                  <a:moveTo>
                    <a:pt x="123317" y="5740"/>
                  </a:moveTo>
                  <a:lnTo>
                    <a:pt x="122224" y="4724"/>
                  </a:lnTo>
                  <a:lnTo>
                    <a:pt x="118097" y="889"/>
                  </a:lnTo>
                  <a:lnTo>
                    <a:pt x="118097" y="8928"/>
                  </a:lnTo>
                  <a:lnTo>
                    <a:pt x="118097" y="43713"/>
                  </a:lnTo>
                  <a:lnTo>
                    <a:pt x="114909" y="47917"/>
                  </a:lnTo>
                  <a:lnTo>
                    <a:pt x="103466" y="47917"/>
                  </a:lnTo>
                  <a:lnTo>
                    <a:pt x="100266" y="43713"/>
                  </a:lnTo>
                  <a:lnTo>
                    <a:pt x="100266" y="8928"/>
                  </a:lnTo>
                  <a:lnTo>
                    <a:pt x="103466" y="4724"/>
                  </a:lnTo>
                  <a:lnTo>
                    <a:pt x="114909" y="4724"/>
                  </a:lnTo>
                  <a:lnTo>
                    <a:pt x="118097" y="8928"/>
                  </a:lnTo>
                  <a:lnTo>
                    <a:pt x="118097" y="889"/>
                  </a:lnTo>
                  <a:lnTo>
                    <a:pt x="117233" y="76"/>
                  </a:lnTo>
                  <a:lnTo>
                    <a:pt x="101066" y="76"/>
                  </a:lnTo>
                  <a:lnTo>
                    <a:pt x="95059" y="5740"/>
                  </a:lnTo>
                  <a:lnTo>
                    <a:pt x="95059" y="46901"/>
                  </a:lnTo>
                  <a:lnTo>
                    <a:pt x="101066" y="52552"/>
                  </a:lnTo>
                  <a:lnTo>
                    <a:pt x="117233" y="52552"/>
                  </a:lnTo>
                  <a:lnTo>
                    <a:pt x="122224" y="47917"/>
                  </a:lnTo>
                  <a:lnTo>
                    <a:pt x="123317" y="46901"/>
                  </a:lnTo>
                  <a:lnTo>
                    <a:pt x="123317" y="5740"/>
                  </a:lnTo>
                  <a:close/>
                </a:path>
                <a:path w="184150" h="813434">
                  <a:moveTo>
                    <a:pt x="133438" y="763981"/>
                  </a:moveTo>
                  <a:lnTo>
                    <a:pt x="133286" y="763841"/>
                  </a:lnTo>
                  <a:lnTo>
                    <a:pt x="129311" y="760209"/>
                  </a:lnTo>
                  <a:lnTo>
                    <a:pt x="129235" y="766229"/>
                  </a:lnTo>
                  <a:lnTo>
                    <a:pt x="129235" y="781380"/>
                  </a:lnTo>
                  <a:lnTo>
                    <a:pt x="127635" y="783704"/>
                  </a:lnTo>
                  <a:lnTo>
                    <a:pt x="119672" y="783704"/>
                  </a:lnTo>
                  <a:lnTo>
                    <a:pt x="118008" y="781380"/>
                  </a:lnTo>
                  <a:lnTo>
                    <a:pt x="118008" y="766229"/>
                  </a:lnTo>
                  <a:lnTo>
                    <a:pt x="119583" y="763981"/>
                  </a:lnTo>
                  <a:lnTo>
                    <a:pt x="119672" y="763841"/>
                  </a:lnTo>
                  <a:lnTo>
                    <a:pt x="127635" y="763841"/>
                  </a:lnTo>
                  <a:lnTo>
                    <a:pt x="129235" y="766229"/>
                  </a:lnTo>
                  <a:lnTo>
                    <a:pt x="129235" y="760209"/>
                  </a:lnTo>
                  <a:lnTo>
                    <a:pt x="118008" y="760209"/>
                  </a:lnTo>
                  <a:lnTo>
                    <a:pt x="114020" y="763841"/>
                  </a:lnTo>
                  <a:lnTo>
                    <a:pt x="113957" y="783704"/>
                  </a:lnTo>
                  <a:lnTo>
                    <a:pt x="118008" y="787323"/>
                  </a:lnTo>
                  <a:lnTo>
                    <a:pt x="129311" y="787323"/>
                  </a:lnTo>
                  <a:lnTo>
                    <a:pt x="133362" y="783704"/>
                  </a:lnTo>
                  <a:lnTo>
                    <a:pt x="133438" y="763981"/>
                  </a:lnTo>
                  <a:close/>
                </a:path>
                <a:path w="184150" h="813434">
                  <a:moveTo>
                    <a:pt x="152361" y="383870"/>
                  </a:moveTo>
                  <a:lnTo>
                    <a:pt x="152209" y="383730"/>
                  </a:lnTo>
                  <a:lnTo>
                    <a:pt x="148234" y="380098"/>
                  </a:lnTo>
                  <a:lnTo>
                    <a:pt x="148158" y="386118"/>
                  </a:lnTo>
                  <a:lnTo>
                    <a:pt x="148158" y="401269"/>
                  </a:lnTo>
                  <a:lnTo>
                    <a:pt x="146558" y="403593"/>
                  </a:lnTo>
                  <a:lnTo>
                    <a:pt x="138595" y="403593"/>
                  </a:lnTo>
                  <a:lnTo>
                    <a:pt x="136931" y="401269"/>
                  </a:lnTo>
                  <a:lnTo>
                    <a:pt x="136931" y="386118"/>
                  </a:lnTo>
                  <a:lnTo>
                    <a:pt x="138493" y="383870"/>
                  </a:lnTo>
                  <a:lnTo>
                    <a:pt x="138595" y="383730"/>
                  </a:lnTo>
                  <a:lnTo>
                    <a:pt x="146558" y="383730"/>
                  </a:lnTo>
                  <a:lnTo>
                    <a:pt x="148158" y="386118"/>
                  </a:lnTo>
                  <a:lnTo>
                    <a:pt x="148158" y="380098"/>
                  </a:lnTo>
                  <a:lnTo>
                    <a:pt x="136931" y="380098"/>
                  </a:lnTo>
                  <a:lnTo>
                    <a:pt x="132943" y="383730"/>
                  </a:lnTo>
                  <a:lnTo>
                    <a:pt x="132867" y="403593"/>
                  </a:lnTo>
                  <a:lnTo>
                    <a:pt x="136931" y="407212"/>
                  </a:lnTo>
                  <a:lnTo>
                    <a:pt x="148234" y="407212"/>
                  </a:lnTo>
                  <a:lnTo>
                    <a:pt x="152273" y="403593"/>
                  </a:lnTo>
                  <a:lnTo>
                    <a:pt x="152361" y="383870"/>
                  </a:lnTo>
                  <a:close/>
                </a:path>
                <a:path w="184150" h="813434">
                  <a:moveTo>
                    <a:pt x="152361" y="3771"/>
                  </a:moveTo>
                  <a:lnTo>
                    <a:pt x="152209" y="3632"/>
                  </a:lnTo>
                  <a:lnTo>
                    <a:pt x="148234" y="0"/>
                  </a:lnTo>
                  <a:lnTo>
                    <a:pt x="148158" y="6019"/>
                  </a:lnTo>
                  <a:lnTo>
                    <a:pt x="148158" y="21170"/>
                  </a:lnTo>
                  <a:lnTo>
                    <a:pt x="146558" y="23495"/>
                  </a:lnTo>
                  <a:lnTo>
                    <a:pt x="138595" y="23495"/>
                  </a:lnTo>
                  <a:lnTo>
                    <a:pt x="136931" y="21170"/>
                  </a:lnTo>
                  <a:lnTo>
                    <a:pt x="136931" y="6019"/>
                  </a:lnTo>
                  <a:lnTo>
                    <a:pt x="138493" y="3771"/>
                  </a:lnTo>
                  <a:lnTo>
                    <a:pt x="138595" y="3632"/>
                  </a:lnTo>
                  <a:lnTo>
                    <a:pt x="146558" y="3632"/>
                  </a:lnTo>
                  <a:lnTo>
                    <a:pt x="148158" y="6019"/>
                  </a:lnTo>
                  <a:lnTo>
                    <a:pt x="148158" y="0"/>
                  </a:lnTo>
                  <a:lnTo>
                    <a:pt x="136931" y="0"/>
                  </a:lnTo>
                  <a:lnTo>
                    <a:pt x="132943" y="3632"/>
                  </a:lnTo>
                  <a:lnTo>
                    <a:pt x="132867" y="23495"/>
                  </a:lnTo>
                  <a:lnTo>
                    <a:pt x="136931" y="27114"/>
                  </a:lnTo>
                  <a:lnTo>
                    <a:pt x="148234" y="27114"/>
                  </a:lnTo>
                  <a:lnTo>
                    <a:pt x="152273" y="23495"/>
                  </a:lnTo>
                  <a:lnTo>
                    <a:pt x="152361" y="3771"/>
                  </a:lnTo>
                  <a:close/>
                </a:path>
                <a:path w="184150" h="813434">
                  <a:moveTo>
                    <a:pt x="153657" y="760717"/>
                  </a:moveTo>
                  <a:lnTo>
                    <a:pt x="149313" y="760717"/>
                  </a:lnTo>
                  <a:lnTo>
                    <a:pt x="125107" y="812317"/>
                  </a:lnTo>
                  <a:lnTo>
                    <a:pt x="129451" y="812317"/>
                  </a:lnTo>
                  <a:lnTo>
                    <a:pt x="153657" y="760717"/>
                  </a:lnTo>
                  <a:close/>
                </a:path>
                <a:path w="184150" h="813434">
                  <a:moveTo>
                    <a:pt x="164896" y="789495"/>
                  </a:moveTo>
                  <a:lnTo>
                    <a:pt x="164744" y="789355"/>
                  </a:lnTo>
                  <a:lnTo>
                    <a:pt x="160769" y="785723"/>
                  </a:lnTo>
                  <a:lnTo>
                    <a:pt x="160693" y="791730"/>
                  </a:lnTo>
                  <a:lnTo>
                    <a:pt x="160693" y="806894"/>
                  </a:lnTo>
                  <a:lnTo>
                    <a:pt x="159194" y="809066"/>
                  </a:lnTo>
                  <a:lnTo>
                    <a:pt x="159092" y="809205"/>
                  </a:lnTo>
                  <a:lnTo>
                    <a:pt x="151130" y="809205"/>
                  </a:lnTo>
                  <a:lnTo>
                    <a:pt x="149453" y="806894"/>
                  </a:lnTo>
                  <a:lnTo>
                    <a:pt x="149453" y="791730"/>
                  </a:lnTo>
                  <a:lnTo>
                    <a:pt x="151041" y="789495"/>
                  </a:lnTo>
                  <a:lnTo>
                    <a:pt x="151130" y="789355"/>
                  </a:lnTo>
                  <a:lnTo>
                    <a:pt x="159092" y="789355"/>
                  </a:lnTo>
                  <a:lnTo>
                    <a:pt x="160693" y="791730"/>
                  </a:lnTo>
                  <a:lnTo>
                    <a:pt x="160693" y="785723"/>
                  </a:lnTo>
                  <a:lnTo>
                    <a:pt x="149453" y="785723"/>
                  </a:lnTo>
                  <a:lnTo>
                    <a:pt x="145326" y="789495"/>
                  </a:lnTo>
                  <a:lnTo>
                    <a:pt x="145326" y="809066"/>
                  </a:lnTo>
                  <a:lnTo>
                    <a:pt x="149453" y="812838"/>
                  </a:lnTo>
                  <a:lnTo>
                    <a:pt x="160769" y="812838"/>
                  </a:lnTo>
                  <a:lnTo>
                    <a:pt x="164744" y="809205"/>
                  </a:lnTo>
                  <a:lnTo>
                    <a:pt x="164896" y="809066"/>
                  </a:lnTo>
                  <a:lnTo>
                    <a:pt x="164896" y="789495"/>
                  </a:lnTo>
                  <a:close/>
                </a:path>
                <a:path w="184150" h="813434">
                  <a:moveTo>
                    <a:pt x="172580" y="380606"/>
                  </a:moveTo>
                  <a:lnTo>
                    <a:pt x="168236" y="380606"/>
                  </a:lnTo>
                  <a:lnTo>
                    <a:pt x="144030" y="432206"/>
                  </a:lnTo>
                  <a:lnTo>
                    <a:pt x="148374" y="432206"/>
                  </a:lnTo>
                  <a:lnTo>
                    <a:pt x="172580" y="380606"/>
                  </a:lnTo>
                  <a:close/>
                </a:path>
                <a:path w="184150" h="813434">
                  <a:moveTo>
                    <a:pt x="172580" y="508"/>
                  </a:moveTo>
                  <a:lnTo>
                    <a:pt x="168236" y="508"/>
                  </a:lnTo>
                  <a:lnTo>
                    <a:pt x="144030" y="52108"/>
                  </a:lnTo>
                  <a:lnTo>
                    <a:pt x="148374" y="52108"/>
                  </a:lnTo>
                  <a:lnTo>
                    <a:pt x="172580" y="508"/>
                  </a:lnTo>
                  <a:close/>
                </a:path>
                <a:path w="184150" h="813434">
                  <a:moveTo>
                    <a:pt x="183819" y="409384"/>
                  </a:moveTo>
                  <a:lnTo>
                    <a:pt x="183667" y="409244"/>
                  </a:lnTo>
                  <a:lnTo>
                    <a:pt x="179692" y="405612"/>
                  </a:lnTo>
                  <a:lnTo>
                    <a:pt x="179616" y="411619"/>
                  </a:lnTo>
                  <a:lnTo>
                    <a:pt x="179616" y="426783"/>
                  </a:lnTo>
                  <a:lnTo>
                    <a:pt x="178104" y="428955"/>
                  </a:lnTo>
                  <a:lnTo>
                    <a:pt x="178015" y="429094"/>
                  </a:lnTo>
                  <a:lnTo>
                    <a:pt x="170053" y="429094"/>
                  </a:lnTo>
                  <a:lnTo>
                    <a:pt x="168376" y="426783"/>
                  </a:lnTo>
                  <a:lnTo>
                    <a:pt x="168376" y="411619"/>
                  </a:lnTo>
                  <a:lnTo>
                    <a:pt x="169951" y="409384"/>
                  </a:lnTo>
                  <a:lnTo>
                    <a:pt x="170053" y="409244"/>
                  </a:lnTo>
                  <a:lnTo>
                    <a:pt x="178015" y="409244"/>
                  </a:lnTo>
                  <a:lnTo>
                    <a:pt x="179616" y="411619"/>
                  </a:lnTo>
                  <a:lnTo>
                    <a:pt x="179616" y="405612"/>
                  </a:lnTo>
                  <a:lnTo>
                    <a:pt x="168376" y="405612"/>
                  </a:lnTo>
                  <a:lnTo>
                    <a:pt x="164249" y="409384"/>
                  </a:lnTo>
                  <a:lnTo>
                    <a:pt x="164249" y="428955"/>
                  </a:lnTo>
                  <a:lnTo>
                    <a:pt x="168376" y="432727"/>
                  </a:lnTo>
                  <a:lnTo>
                    <a:pt x="179692" y="432727"/>
                  </a:lnTo>
                  <a:lnTo>
                    <a:pt x="183667" y="429094"/>
                  </a:lnTo>
                  <a:lnTo>
                    <a:pt x="183819" y="428955"/>
                  </a:lnTo>
                  <a:lnTo>
                    <a:pt x="183819" y="409384"/>
                  </a:lnTo>
                  <a:close/>
                </a:path>
                <a:path w="184150" h="813434">
                  <a:moveTo>
                    <a:pt x="183819" y="29286"/>
                  </a:moveTo>
                  <a:lnTo>
                    <a:pt x="183667" y="29146"/>
                  </a:lnTo>
                  <a:lnTo>
                    <a:pt x="179692" y="25514"/>
                  </a:lnTo>
                  <a:lnTo>
                    <a:pt x="179616" y="31521"/>
                  </a:lnTo>
                  <a:lnTo>
                    <a:pt x="179616" y="46685"/>
                  </a:lnTo>
                  <a:lnTo>
                    <a:pt x="178104" y="48856"/>
                  </a:lnTo>
                  <a:lnTo>
                    <a:pt x="178015" y="48996"/>
                  </a:lnTo>
                  <a:lnTo>
                    <a:pt x="170053" y="48996"/>
                  </a:lnTo>
                  <a:lnTo>
                    <a:pt x="168376" y="46685"/>
                  </a:lnTo>
                  <a:lnTo>
                    <a:pt x="168376" y="31521"/>
                  </a:lnTo>
                  <a:lnTo>
                    <a:pt x="169951" y="29286"/>
                  </a:lnTo>
                  <a:lnTo>
                    <a:pt x="170053" y="29146"/>
                  </a:lnTo>
                  <a:lnTo>
                    <a:pt x="178015" y="29146"/>
                  </a:lnTo>
                  <a:lnTo>
                    <a:pt x="179616" y="31521"/>
                  </a:lnTo>
                  <a:lnTo>
                    <a:pt x="179616" y="25514"/>
                  </a:lnTo>
                  <a:lnTo>
                    <a:pt x="168376" y="25514"/>
                  </a:lnTo>
                  <a:lnTo>
                    <a:pt x="164249" y="29286"/>
                  </a:lnTo>
                  <a:lnTo>
                    <a:pt x="164249" y="48856"/>
                  </a:lnTo>
                  <a:lnTo>
                    <a:pt x="168376" y="52628"/>
                  </a:lnTo>
                  <a:lnTo>
                    <a:pt x="179692" y="52628"/>
                  </a:lnTo>
                  <a:lnTo>
                    <a:pt x="183667" y="48996"/>
                  </a:lnTo>
                  <a:lnTo>
                    <a:pt x="183819" y="48856"/>
                  </a:lnTo>
                  <a:lnTo>
                    <a:pt x="183819" y="2928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>
              <a:extLst>
                <a:ext uri="{FF2B5EF4-FFF2-40B4-BE49-F238E27FC236}">
                  <a16:creationId xmlns:a16="http://schemas.microsoft.com/office/drawing/2014/main" id="{35453994-BA64-EC1C-5CBE-CBBACD608619}"/>
                </a:ext>
              </a:extLst>
            </p:cNvPr>
            <p:cNvSpPr/>
            <p:nvPr/>
          </p:nvSpPr>
          <p:spPr>
            <a:xfrm>
              <a:off x="5520640" y="2956025"/>
              <a:ext cx="1590675" cy="670560"/>
            </a:xfrm>
            <a:custGeom>
              <a:avLst/>
              <a:gdLst/>
              <a:ahLst/>
              <a:cxnLst/>
              <a:rect l="l" t="t" r="r" b="b"/>
              <a:pathLst>
                <a:path w="1590675" h="670560">
                  <a:moveTo>
                    <a:pt x="1485252" y="0"/>
                  </a:moveTo>
                  <a:lnTo>
                    <a:pt x="105371" y="0"/>
                  </a:lnTo>
                  <a:lnTo>
                    <a:pt x="64459" y="8313"/>
                  </a:lnTo>
                  <a:lnTo>
                    <a:pt x="30954" y="30949"/>
                  </a:lnTo>
                  <a:lnTo>
                    <a:pt x="8315" y="64454"/>
                  </a:lnTo>
                  <a:lnTo>
                    <a:pt x="0" y="105371"/>
                  </a:lnTo>
                  <a:lnTo>
                    <a:pt x="0" y="564667"/>
                  </a:lnTo>
                  <a:lnTo>
                    <a:pt x="8315" y="605579"/>
                  </a:lnTo>
                  <a:lnTo>
                    <a:pt x="30954" y="639084"/>
                  </a:lnTo>
                  <a:lnTo>
                    <a:pt x="64459" y="661724"/>
                  </a:lnTo>
                  <a:lnTo>
                    <a:pt x="105371" y="670039"/>
                  </a:lnTo>
                  <a:lnTo>
                    <a:pt x="1485252" y="670039"/>
                  </a:lnTo>
                  <a:lnTo>
                    <a:pt x="1526171" y="661724"/>
                  </a:lnTo>
                  <a:lnTo>
                    <a:pt x="1559680" y="639084"/>
                  </a:lnTo>
                  <a:lnTo>
                    <a:pt x="1582321" y="605579"/>
                  </a:lnTo>
                  <a:lnTo>
                    <a:pt x="1590636" y="564667"/>
                  </a:lnTo>
                  <a:lnTo>
                    <a:pt x="1590636" y="105371"/>
                  </a:lnTo>
                  <a:lnTo>
                    <a:pt x="1582321" y="64454"/>
                  </a:lnTo>
                  <a:lnTo>
                    <a:pt x="1559680" y="30949"/>
                  </a:lnTo>
                  <a:lnTo>
                    <a:pt x="1526171" y="8313"/>
                  </a:lnTo>
                  <a:lnTo>
                    <a:pt x="1485252" y="0"/>
                  </a:lnTo>
                  <a:close/>
                </a:path>
              </a:pathLst>
            </a:custGeom>
            <a:solidFill>
              <a:srgbClr val="00B2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>
              <a:extLst>
                <a:ext uri="{FF2B5EF4-FFF2-40B4-BE49-F238E27FC236}">
                  <a16:creationId xmlns:a16="http://schemas.microsoft.com/office/drawing/2014/main" id="{AC55479F-B4EC-4DE1-4DFD-70374E7B5B23}"/>
                </a:ext>
              </a:extLst>
            </p:cNvPr>
            <p:cNvSpPr/>
            <p:nvPr/>
          </p:nvSpPr>
          <p:spPr>
            <a:xfrm>
              <a:off x="5520640" y="2956025"/>
              <a:ext cx="1590675" cy="670560"/>
            </a:xfrm>
            <a:custGeom>
              <a:avLst/>
              <a:gdLst/>
              <a:ahLst/>
              <a:cxnLst/>
              <a:rect l="l" t="t" r="r" b="b"/>
              <a:pathLst>
                <a:path w="1590675" h="670560">
                  <a:moveTo>
                    <a:pt x="0" y="105371"/>
                  </a:moveTo>
                  <a:lnTo>
                    <a:pt x="8315" y="64454"/>
                  </a:lnTo>
                  <a:lnTo>
                    <a:pt x="30954" y="30949"/>
                  </a:lnTo>
                  <a:lnTo>
                    <a:pt x="64459" y="8313"/>
                  </a:lnTo>
                  <a:lnTo>
                    <a:pt x="105371" y="0"/>
                  </a:lnTo>
                  <a:lnTo>
                    <a:pt x="1485252" y="0"/>
                  </a:lnTo>
                  <a:lnTo>
                    <a:pt x="1526171" y="8313"/>
                  </a:lnTo>
                  <a:lnTo>
                    <a:pt x="1559680" y="30949"/>
                  </a:lnTo>
                  <a:lnTo>
                    <a:pt x="1582321" y="64454"/>
                  </a:lnTo>
                  <a:lnTo>
                    <a:pt x="1590636" y="105371"/>
                  </a:lnTo>
                  <a:lnTo>
                    <a:pt x="1590636" y="564667"/>
                  </a:lnTo>
                  <a:lnTo>
                    <a:pt x="1582321" y="605579"/>
                  </a:lnTo>
                  <a:lnTo>
                    <a:pt x="1559680" y="639084"/>
                  </a:lnTo>
                  <a:lnTo>
                    <a:pt x="1526171" y="661724"/>
                  </a:lnTo>
                  <a:lnTo>
                    <a:pt x="1485252" y="670039"/>
                  </a:lnTo>
                  <a:lnTo>
                    <a:pt x="105371" y="670039"/>
                  </a:lnTo>
                  <a:lnTo>
                    <a:pt x="64459" y="661724"/>
                  </a:lnTo>
                  <a:lnTo>
                    <a:pt x="30954" y="639084"/>
                  </a:lnTo>
                  <a:lnTo>
                    <a:pt x="8315" y="605579"/>
                  </a:lnTo>
                  <a:lnTo>
                    <a:pt x="0" y="564667"/>
                  </a:lnTo>
                  <a:lnTo>
                    <a:pt x="0" y="105371"/>
                  </a:lnTo>
                  <a:close/>
                </a:path>
              </a:pathLst>
            </a:custGeom>
            <a:ln w="3186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>
              <a:extLst>
                <a:ext uri="{FF2B5EF4-FFF2-40B4-BE49-F238E27FC236}">
                  <a16:creationId xmlns:a16="http://schemas.microsoft.com/office/drawing/2014/main" id="{03779D4B-B4C7-2757-6865-C55C0A322C6A}"/>
                </a:ext>
              </a:extLst>
            </p:cNvPr>
            <p:cNvSpPr/>
            <p:nvPr/>
          </p:nvSpPr>
          <p:spPr>
            <a:xfrm>
              <a:off x="1458911" y="3869682"/>
              <a:ext cx="2959735" cy="0"/>
            </a:xfrm>
            <a:custGeom>
              <a:avLst/>
              <a:gdLst/>
              <a:ahLst/>
              <a:cxnLst/>
              <a:rect l="l" t="t" r="r" b="b"/>
              <a:pathLst>
                <a:path w="2959735">
                  <a:moveTo>
                    <a:pt x="0" y="0"/>
                  </a:moveTo>
                  <a:lnTo>
                    <a:pt x="2959328" y="0"/>
                  </a:lnTo>
                </a:path>
              </a:pathLst>
            </a:custGeom>
            <a:ln w="3175">
              <a:solidFill>
                <a:srgbClr val="231F2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>
              <a:extLst>
                <a:ext uri="{FF2B5EF4-FFF2-40B4-BE49-F238E27FC236}">
                  <a16:creationId xmlns:a16="http://schemas.microsoft.com/office/drawing/2014/main" id="{64EF4138-0405-C58E-AA0D-4C4CB924E26A}"/>
                </a:ext>
              </a:extLst>
            </p:cNvPr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458753" y="3481306"/>
              <a:ext cx="2391719" cy="343273"/>
            </a:xfrm>
            <a:prstGeom prst="rect">
              <a:avLst/>
            </a:prstGeom>
          </p:spPr>
        </p:pic>
        <p:pic>
          <p:nvPicPr>
            <p:cNvPr id="94" name="object 94">
              <a:extLst>
                <a:ext uri="{FF2B5EF4-FFF2-40B4-BE49-F238E27FC236}">
                  <a16:creationId xmlns:a16="http://schemas.microsoft.com/office/drawing/2014/main" id="{1D3BD81A-28B6-A648-2527-82F8AAC11A2B}"/>
                </a:ext>
              </a:extLst>
            </p:cNvPr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461006" y="3923896"/>
              <a:ext cx="91236" cy="90004"/>
            </a:xfrm>
            <a:prstGeom prst="rect">
              <a:avLst/>
            </a:prstGeom>
          </p:spPr>
        </p:pic>
        <p:pic>
          <p:nvPicPr>
            <p:cNvPr id="95" name="object 95">
              <a:extLst>
                <a:ext uri="{FF2B5EF4-FFF2-40B4-BE49-F238E27FC236}">
                  <a16:creationId xmlns:a16="http://schemas.microsoft.com/office/drawing/2014/main" id="{AA58033B-7030-197E-89DF-33DDE42FD8FE}"/>
                </a:ext>
              </a:extLst>
            </p:cNvPr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575799" y="3914203"/>
              <a:ext cx="323267" cy="102730"/>
            </a:xfrm>
            <a:prstGeom prst="rect">
              <a:avLst/>
            </a:prstGeom>
          </p:spPr>
        </p:pic>
        <p:pic>
          <p:nvPicPr>
            <p:cNvPr id="96" name="object 96">
              <a:extLst>
                <a:ext uri="{FF2B5EF4-FFF2-40B4-BE49-F238E27FC236}">
                  <a16:creationId xmlns:a16="http://schemas.microsoft.com/office/drawing/2014/main" id="{74BFF910-9696-5BF0-2CEB-2603B249BDDA}"/>
                </a:ext>
              </a:extLst>
            </p:cNvPr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924970" y="3914091"/>
              <a:ext cx="89674" cy="102958"/>
            </a:xfrm>
            <a:prstGeom prst="rect">
              <a:avLst/>
            </a:prstGeom>
          </p:spPr>
        </p:pic>
        <p:pic>
          <p:nvPicPr>
            <p:cNvPr id="97" name="object 97">
              <a:extLst>
                <a:ext uri="{FF2B5EF4-FFF2-40B4-BE49-F238E27FC236}">
                  <a16:creationId xmlns:a16="http://schemas.microsoft.com/office/drawing/2014/main" id="{6934A4E6-F0D4-8E57-E907-090F7895B79E}"/>
                </a:ext>
              </a:extLst>
            </p:cNvPr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2034794" y="3914200"/>
              <a:ext cx="103428" cy="102743"/>
            </a:xfrm>
            <a:prstGeom prst="rect">
              <a:avLst/>
            </a:prstGeom>
          </p:spPr>
        </p:pic>
        <p:sp>
          <p:nvSpPr>
            <p:cNvPr id="98" name="object 98">
              <a:extLst>
                <a:ext uri="{FF2B5EF4-FFF2-40B4-BE49-F238E27FC236}">
                  <a16:creationId xmlns:a16="http://schemas.microsoft.com/office/drawing/2014/main" id="{40BCEE6A-D885-C5A1-9611-6D1B60C02AEF}"/>
                </a:ext>
              </a:extLst>
            </p:cNvPr>
            <p:cNvSpPr/>
            <p:nvPr/>
          </p:nvSpPr>
          <p:spPr>
            <a:xfrm>
              <a:off x="2169769" y="3944074"/>
              <a:ext cx="8890" cy="64769"/>
            </a:xfrm>
            <a:custGeom>
              <a:avLst/>
              <a:gdLst/>
              <a:ahLst/>
              <a:cxnLst/>
              <a:rect l="l" t="t" r="r" b="b"/>
              <a:pathLst>
                <a:path w="8889" h="64770">
                  <a:moveTo>
                    <a:pt x="8572" y="54368"/>
                  </a:moveTo>
                  <a:lnTo>
                    <a:pt x="0" y="54368"/>
                  </a:lnTo>
                  <a:lnTo>
                    <a:pt x="0" y="64401"/>
                  </a:lnTo>
                  <a:lnTo>
                    <a:pt x="8572" y="64401"/>
                  </a:lnTo>
                  <a:lnTo>
                    <a:pt x="8572" y="54368"/>
                  </a:lnTo>
                  <a:close/>
                </a:path>
                <a:path w="8889" h="64770">
                  <a:moveTo>
                    <a:pt x="8572" y="0"/>
                  </a:moveTo>
                  <a:lnTo>
                    <a:pt x="0" y="0"/>
                  </a:lnTo>
                  <a:lnTo>
                    <a:pt x="0" y="9931"/>
                  </a:lnTo>
                  <a:lnTo>
                    <a:pt x="8572" y="9931"/>
                  </a:lnTo>
                  <a:lnTo>
                    <a:pt x="857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>
              <a:extLst>
                <a:ext uri="{FF2B5EF4-FFF2-40B4-BE49-F238E27FC236}">
                  <a16:creationId xmlns:a16="http://schemas.microsoft.com/office/drawing/2014/main" id="{D3709312-3E0A-71BA-06A4-5912553C7C99}"/>
                </a:ext>
              </a:extLst>
            </p:cNvPr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2218356" y="3933595"/>
              <a:ext cx="74549" cy="72847"/>
            </a:xfrm>
            <a:prstGeom prst="rect">
              <a:avLst/>
            </a:prstGeom>
          </p:spPr>
        </p:pic>
        <p:pic>
          <p:nvPicPr>
            <p:cNvPr id="100" name="object 100">
              <a:extLst>
                <a:ext uri="{FF2B5EF4-FFF2-40B4-BE49-F238E27FC236}">
                  <a16:creationId xmlns:a16="http://schemas.microsoft.com/office/drawing/2014/main" id="{76FBC7A3-D92E-89DF-E7A2-2EB83A4D9301}"/>
                </a:ext>
              </a:extLst>
            </p:cNvPr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2320289" y="3917811"/>
              <a:ext cx="77254" cy="95961"/>
            </a:xfrm>
            <a:prstGeom prst="rect">
              <a:avLst/>
            </a:prstGeom>
          </p:spPr>
        </p:pic>
        <p:sp>
          <p:nvSpPr>
            <p:cNvPr id="101" name="object 101">
              <a:extLst>
                <a:ext uri="{FF2B5EF4-FFF2-40B4-BE49-F238E27FC236}">
                  <a16:creationId xmlns:a16="http://schemas.microsoft.com/office/drawing/2014/main" id="{3CC5D7F7-8220-345B-8B34-19392C0E387E}"/>
                </a:ext>
              </a:extLst>
            </p:cNvPr>
            <p:cNvSpPr/>
            <p:nvPr/>
          </p:nvSpPr>
          <p:spPr>
            <a:xfrm>
              <a:off x="2417249" y="3950394"/>
              <a:ext cx="73660" cy="56515"/>
            </a:xfrm>
            <a:custGeom>
              <a:avLst/>
              <a:gdLst/>
              <a:ahLst/>
              <a:cxnLst/>
              <a:rect l="l" t="t" r="r" b="b"/>
              <a:pathLst>
                <a:path w="73660" h="56514">
                  <a:moveTo>
                    <a:pt x="59550" y="0"/>
                  </a:moveTo>
                  <a:lnTo>
                    <a:pt x="10261" y="0"/>
                  </a:lnTo>
                  <a:lnTo>
                    <a:pt x="10261" y="5753"/>
                  </a:lnTo>
                  <a:lnTo>
                    <a:pt x="52552" y="5753"/>
                  </a:lnTo>
                  <a:lnTo>
                    <a:pt x="47370" y="50419"/>
                  </a:lnTo>
                  <a:lnTo>
                    <a:pt x="0" y="50419"/>
                  </a:lnTo>
                  <a:lnTo>
                    <a:pt x="0" y="56286"/>
                  </a:lnTo>
                  <a:lnTo>
                    <a:pt x="73075" y="56286"/>
                  </a:lnTo>
                  <a:lnTo>
                    <a:pt x="73075" y="50419"/>
                  </a:lnTo>
                  <a:lnTo>
                    <a:pt x="53682" y="50419"/>
                  </a:lnTo>
                  <a:lnTo>
                    <a:pt x="5955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102">
              <a:extLst>
                <a:ext uri="{FF2B5EF4-FFF2-40B4-BE49-F238E27FC236}">
                  <a16:creationId xmlns:a16="http://schemas.microsoft.com/office/drawing/2014/main" id="{AFD6CF6F-8E71-F624-973E-F47F4408EC1C}"/>
                </a:ext>
              </a:extLst>
            </p:cNvPr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2515450" y="3913181"/>
              <a:ext cx="1900767" cy="103986"/>
            </a:xfrm>
            <a:prstGeom prst="rect">
              <a:avLst/>
            </a:prstGeom>
          </p:spPr>
        </p:pic>
        <p:pic>
          <p:nvPicPr>
            <p:cNvPr id="103" name="object 103">
              <a:extLst>
                <a:ext uri="{FF2B5EF4-FFF2-40B4-BE49-F238E27FC236}">
                  <a16:creationId xmlns:a16="http://schemas.microsoft.com/office/drawing/2014/main" id="{AEF4788C-86C6-896B-DBEE-EE4F4090C869}"/>
                </a:ext>
              </a:extLst>
            </p:cNvPr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460449" y="4131183"/>
              <a:ext cx="2827567" cy="157505"/>
            </a:xfrm>
            <a:prstGeom prst="rect">
              <a:avLst/>
            </a:prstGeom>
          </p:spPr>
        </p:pic>
        <p:pic>
          <p:nvPicPr>
            <p:cNvPr id="104" name="object 104">
              <a:extLst>
                <a:ext uri="{FF2B5EF4-FFF2-40B4-BE49-F238E27FC236}">
                  <a16:creationId xmlns:a16="http://schemas.microsoft.com/office/drawing/2014/main" id="{A5F4C8DB-276F-ACFC-76AD-2F53160286A3}"/>
                </a:ext>
              </a:extLst>
            </p:cNvPr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458911" y="4336513"/>
              <a:ext cx="2859684" cy="144759"/>
            </a:xfrm>
            <a:prstGeom prst="rect">
              <a:avLst/>
            </a:prstGeom>
          </p:spPr>
        </p:pic>
        <p:pic>
          <p:nvPicPr>
            <p:cNvPr id="105" name="object 105">
              <a:extLst>
                <a:ext uri="{FF2B5EF4-FFF2-40B4-BE49-F238E27FC236}">
                  <a16:creationId xmlns:a16="http://schemas.microsoft.com/office/drawing/2014/main" id="{225D969A-6252-CFCD-2096-501778692A33}"/>
                </a:ext>
              </a:extLst>
            </p:cNvPr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5641554" y="3152785"/>
              <a:ext cx="1369359" cy="383305"/>
            </a:xfrm>
            <a:prstGeom prst="rect">
              <a:avLst/>
            </a:prstGeom>
          </p:spPr>
        </p:pic>
        <p:pic>
          <p:nvPicPr>
            <p:cNvPr id="106" name="object 106">
              <a:extLst>
                <a:ext uri="{FF2B5EF4-FFF2-40B4-BE49-F238E27FC236}">
                  <a16:creationId xmlns:a16="http://schemas.microsoft.com/office/drawing/2014/main" id="{02912A13-8635-B21D-3CDA-4FA2D6E79508}"/>
                </a:ext>
              </a:extLst>
            </p:cNvPr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5633826" y="1912298"/>
              <a:ext cx="1484261" cy="1201619"/>
            </a:xfrm>
            <a:prstGeom prst="rect">
              <a:avLst/>
            </a:prstGeom>
          </p:spPr>
        </p:pic>
      </p:grp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2FDE5D82-3747-E1FF-BB96-7AADCEBDC302}"/>
              </a:ext>
            </a:extLst>
          </p:cNvPr>
          <p:cNvSpPr txBox="1"/>
          <p:nvPr/>
        </p:nvSpPr>
        <p:spPr>
          <a:xfrm>
            <a:off x="1493157" y="16129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ただいま準備中です</a:t>
            </a:r>
            <a:endParaRPr kumimoji="1" lang="en-US" altLang="ja-JP" sz="1600" dirty="0"/>
          </a:p>
          <a:p>
            <a:r>
              <a:rPr kumimoji="1" lang="en-US" altLang="ja-JP" sz="1600" dirty="0"/>
              <a:t>6</a:t>
            </a:r>
            <a:r>
              <a:rPr kumimoji="1" lang="ja-JP" altLang="en-US" sz="1600" dirty="0"/>
              <a:t>月より順次開始予定です</a:t>
            </a:r>
            <a:endParaRPr kumimoji="1" lang="en-US" altLang="ja-JP" sz="1600" dirty="0"/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☆まずはお電話ください♪</a:t>
            </a:r>
            <a:endParaRPr kumimoji="1" lang="en-US" altLang="ja-JP" sz="16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F71830CE-4448-86F5-5C45-B2D2257C52BE}"/>
              </a:ext>
            </a:extLst>
          </p:cNvPr>
          <p:cNvSpPr txBox="1"/>
          <p:nvPr/>
        </p:nvSpPr>
        <p:spPr>
          <a:xfrm>
            <a:off x="1492250" y="2908300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病院受付を予定しています</a:t>
            </a:r>
            <a:endParaRPr kumimoji="1" lang="en-US" altLang="ja-JP" sz="1400" dirty="0"/>
          </a:p>
        </p:txBody>
      </p: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57AEDD84-058E-928E-8893-93861339E86A}"/>
              </a:ext>
            </a:extLst>
          </p:cNvPr>
          <p:cNvSpPr txBox="1"/>
          <p:nvPr/>
        </p:nvSpPr>
        <p:spPr>
          <a:xfrm>
            <a:off x="577850" y="6489700"/>
            <a:ext cx="53340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/>
              <a:t>講座：　　くわみず病院内会議室</a:t>
            </a:r>
            <a:endParaRPr kumimoji="1" lang="en-US" altLang="ja-JP" sz="1400" dirty="0"/>
          </a:p>
          <a:p>
            <a:pPr algn="ctr"/>
            <a:r>
              <a:rPr kumimoji="1" lang="ja-JP" altLang="en-US" sz="1400" dirty="0"/>
              <a:t>活動場所：病棟内の病室又は談話室</a:t>
            </a:r>
            <a:endParaRPr kumimoji="1" lang="en-US" altLang="ja-JP" sz="1400" dirty="0"/>
          </a:p>
          <a:p>
            <a:pPr algn="ctr"/>
            <a:endParaRPr kumimoji="1" lang="en-US" altLang="ja-JP" sz="700" dirty="0"/>
          </a:p>
          <a:p>
            <a:pPr algn="ctr"/>
            <a:r>
              <a:rPr kumimoji="1" lang="ja-JP" altLang="en-US" sz="1200" dirty="0"/>
              <a:t>連絡先：　くわみず病院　師長室　竹丸恵子</a:t>
            </a:r>
            <a:endParaRPr kumimoji="1" lang="en-US" altLang="ja-JP" sz="1200" dirty="0"/>
          </a:p>
          <a:p>
            <a:pPr algn="ctr"/>
            <a:r>
              <a:rPr kumimoji="1" lang="ja-JP" altLang="en-US" sz="1200" dirty="0"/>
              <a:t>電話番号：</a:t>
            </a:r>
            <a:r>
              <a:rPr kumimoji="1" lang="en-US" altLang="ja-JP" sz="1200" dirty="0"/>
              <a:t>096-381-8743</a:t>
            </a:r>
          </a:p>
        </p:txBody>
      </p:sp>
    </p:spTree>
    <p:extLst>
      <p:ext uri="{BB962C8B-B14F-4D97-AF65-F5344CB8AC3E}">
        <p14:creationId xmlns:p14="http://schemas.microsoft.com/office/powerpoint/2010/main" val="4144140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76</Words>
  <Application>Microsoft Office PowerPoint</Application>
  <PresentationFormat>ユーザー設定</PresentationFormat>
  <Paragraphs>12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4" baseType="lpstr">
      <vt:lpstr>Calibri</vt:lpstr>
      <vt:lpstr>Office Theme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2510_senmou_omote_out</dc:title>
  <dc:creator>医局事務管理</dc:creator>
  <cp:lastModifiedBy>医局事務管理</cp:lastModifiedBy>
  <cp:revision>3</cp:revision>
  <cp:lastPrinted>2026-04-23T12:06:04Z</cp:lastPrinted>
  <dcterms:created xsi:type="dcterms:W3CDTF">2025-11-10T07:28:00Z</dcterms:created>
  <dcterms:modified xsi:type="dcterms:W3CDTF">2026-05-29T06:31:42Z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2025-11-10T00:00:00Z</vt:filetime>
  </property>
  <property fmtid="{D5CDD505-2E9C-101B-9397-08002B2CF9AE}" pid="3" name="Creator">
    <vt:lpwstr>Adobe Illustrator 30.0 (Macintosh)</vt:lpwstr>
  </property>
  <property fmtid="{D5CDD505-2E9C-101B-9397-08002B2CF9AE}" pid="4" name="GTS_PDFXConformance">
    <vt:lpwstr>PDF/X-1a:2001</vt:lpwstr>
  </property>
  <property fmtid="{D5CDD505-2E9C-101B-9397-08002B2CF9AE}" pid="5" name="GTS_PDFXVersion">
    <vt:lpwstr>PDF/X-1:2001</vt:lpwstr>
  </property>
  <property fmtid="{D5CDD505-2E9C-101B-9397-08002B2CF9AE}" pid="6" name="LastSaved">
    <vt:filetime>2025-11-10T00:00:00Z</vt:filetime>
  </property>
  <property fmtid="{D5CDD505-2E9C-101B-9397-08002B2CF9AE}" pid="7" name="Producer">
    <vt:lpwstr>Adobe PDF library 17.00</vt:lpwstr>
  </property>
</Properties>
</file>